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4"/>
  </p:notesMasterIdLst>
  <p:sldIdLst>
    <p:sldId id="256" r:id="rId2"/>
    <p:sldId id="258" r:id="rId3"/>
    <p:sldId id="259" r:id="rId4"/>
    <p:sldId id="261" r:id="rId5"/>
    <p:sldId id="302" r:id="rId6"/>
    <p:sldId id="303" r:id="rId7"/>
    <p:sldId id="304" r:id="rId8"/>
    <p:sldId id="262" r:id="rId9"/>
    <p:sldId id="305" r:id="rId10"/>
    <p:sldId id="308" r:id="rId11"/>
    <p:sldId id="318" r:id="rId12"/>
    <p:sldId id="306" r:id="rId13"/>
    <p:sldId id="309" r:id="rId14"/>
    <p:sldId id="311" r:id="rId15"/>
    <p:sldId id="312" r:id="rId16"/>
    <p:sldId id="313" r:id="rId17"/>
    <p:sldId id="314" r:id="rId18"/>
    <p:sldId id="316" r:id="rId19"/>
    <p:sldId id="317" r:id="rId20"/>
    <p:sldId id="307" r:id="rId21"/>
    <p:sldId id="310" r:id="rId22"/>
    <p:sldId id="280" r:id="rId23"/>
  </p:sldIdLst>
  <p:sldSz cx="9144000" cy="5143500" type="screen16x9"/>
  <p:notesSz cx="6858000" cy="9144000"/>
  <p:embeddedFontLst>
    <p:embeddedFont>
      <p:font typeface="Aharoni" panose="02010803020104030203" pitchFamily="2" charset="-79"/>
      <p:bold r:id="rId25"/>
    </p:embeddedFont>
    <p:embeddedFont>
      <p:font typeface="Didact Gothic" panose="00000500000000000000" pitchFamily="2" charset="0"/>
      <p:regular r:id="rId26"/>
    </p:embeddedFont>
    <p:embeddedFont>
      <p:font typeface="IBM Plex Sans" panose="020B0503050203000203" pitchFamily="34" charset="0"/>
      <p:regular r:id="rId27"/>
      <p:bold r:id="rId28"/>
      <p:italic r:id="rId29"/>
      <p:boldItalic r:id="rId30"/>
    </p:embeddedFont>
    <p:embeddedFont>
      <p:font typeface="IBM Plex Sans SemiBold" panose="020B0703050203000203" pitchFamily="34" charset="0"/>
      <p:regular r:id="rId31"/>
      <p:bold r:id="rId32"/>
      <p:italic r:id="rId33"/>
      <p:boldItalic r:id="rId34"/>
    </p:embeddedFont>
    <p:embeddedFont>
      <p:font typeface="Montserrat" panose="00000500000000000000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1E63"/>
    <a:srgbClr val="A72A88"/>
    <a:srgbClr val="2CA1C6"/>
    <a:srgbClr val="8ED1E6"/>
    <a:srgbClr val="342569"/>
    <a:srgbClr val="44318A"/>
    <a:srgbClr val="AEA4F0"/>
    <a:srgbClr val="C44F00"/>
    <a:srgbClr val="FF66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19E01C-1E1D-422C-A6D4-AD8296FDAB5D}" v="28" dt="2023-03-22T01:11:19.226"/>
    <p1510:client id="{6C79E1D4-A4CD-41F8-B511-1A7977AC90A4}" v="934" dt="2023-03-22T09:48:36.580"/>
  </p1510:revLst>
</p1510:revInfo>
</file>

<file path=ppt/tableStyles.xml><?xml version="1.0" encoding="utf-8"?>
<a:tblStyleLst xmlns:a="http://schemas.openxmlformats.org/drawingml/2006/main" def="{6D8DE9E2-718C-4445-85AE-FE3687516D07}">
  <a:tblStyle styleId="{6D8DE9E2-718C-4445-85AE-FE3687516D0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7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tilisateur invité" providerId="Windows Live" clId="Web-{83D42B82-DD3A-407E-8A71-07F3129B8CED}"/>
    <pc:docChg chg="modSld">
      <pc:chgData name="Utilisateur invité" userId="" providerId="Windows Live" clId="Web-{83D42B82-DD3A-407E-8A71-07F3129B8CED}" dt="2023-03-21T11:08:14.296" v="4" actId="20577"/>
      <pc:docMkLst>
        <pc:docMk/>
      </pc:docMkLst>
      <pc:sldChg chg="modSp">
        <pc:chgData name="Utilisateur invité" userId="" providerId="Windows Live" clId="Web-{83D42B82-DD3A-407E-8A71-07F3129B8CED}" dt="2023-03-21T11:08:14.296" v="4" actId="20577"/>
        <pc:sldMkLst>
          <pc:docMk/>
          <pc:sldMk cId="607992633" sldId="317"/>
        </pc:sldMkLst>
        <pc:spChg chg="mod">
          <ac:chgData name="Utilisateur invité" userId="" providerId="Windows Live" clId="Web-{83D42B82-DD3A-407E-8A71-07F3129B8CED}" dt="2023-03-21T11:08:14.296" v="4" actId="20577"/>
          <ac:spMkLst>
            <pc:docMk/>
            <pc:sldMk cId="607992633" sldId="317"/>
            <ac:spMk id="4" creationId="{957421DA-E3EF-FFAB-A234-BA85BF2D3F29}"/>
          </ac:spMkLst>
        </pc:spChg>
      </pc:sldChg>
    </pc:docChg>
  </pc:docChgLst>
  <pc:docChgLst>
    <pc:chgData name="Utilisateur invité" providerId="Windows Live" clId="Web-{E7BF3C9B-5FB7-4BE6-B245-81E617DEF22E}"/>
    <pc:docChg chg="addSld delSld modSld">
      <pc:chgData name="Utilisateur invité" userId="" providerId="Windows Live" clId="Web-{E7BF3C9B-5FB7-4BE6-B245-81E617DEF22E}" dt="2023-03-20T23:22:40.816" v="398" actId="1076"/>
      <pc:docMkLst>
        <pc:docMk/>
      </pc:docMkLst>
      <pc:sldChg chg="addSp modSp">
        <pc:chgData name="Utilisateur invité" userId="" providerId="Windows Live" clId="Web-{E7BF3C9B-5FB7-4BE6-B245-81E617DEF22E}" dt="2023-03-20T23:03:42.605" v="266" actId="20577"/>
        <pc:sldMkLst>
          <pc:docMk/>
          <pc:sldMk cId="368241663" sldId="314"/>
        </pc:sldMkLst>
        <pc:spChg chg="add mod">
          <ac:chgData name="Utilisateur invité" userId="" providerId="Windows Live" clId="Web-{E7BF3C9B-5FB7-4BE6-B245-81E617DEF22E}" dt="2023-03-20T22:47:23.793" v="180" actId="1076"/>
          <ac:spMkLst>
            <pc:docMk/>
            <pc:sldMk cId="368241663" sldId="314"/>
            <ac:spMk id="2" creationId="{612A2B2B-58B3-3A1D-9333-D6BCFCC0EBFA}"/>
          </ac:spMkLst>
        </pc:spChg>
        <pc:spChg chg="mod">
          <ac:chgData name="Utilisateur invité" userId="" providerId="Windows Live" clId="Web-{E7BF3C9B-5FB7-4BE6-B245-81E617DEF22E}" dt="2023-03-20T22:29:02.587" v="98" actId="1076"/>
          <ac:spMkLst>
            <pc:docMk/>
            <pc:sldMk cId="368241663" sldId="314"/>
            <ac:spMk id="3" creationId="{E66531A3-D877-CCDD-4767-EE3B1E16C460}"/>
          </ac:spMkLst>
        </pc:spChg>
        <pc:spChg chg="add mod">
          <ac:chgData name="Utilisateur invité" userId="" providerId="Windows Live" clId="Web-{E7BF3C9B-5FB7-4BE6-B245-81E617DEF22E}" dt="2023-03-20T23:03:38.761" v="265" actId="20577"/>
          <ac:spMkLst>
            <pc:docMk/>
            <pc:sldMk cId="368241663" sldId="314"/>
            <ac:spMk id="4" creationId="{A0ED224E-25BB-4AC5-8F4B-F0A08859B7AA}"/>
          </ac:spMkLst>
        </pc:spChg>
        <pc:spChg chg="add mod">
          <ac:chgData name="Utilisateur invité" userId="" providerId="Windows Live" clId="Web-{E7BF3C9B-5FB7-4BE6-B245-81E617DEF22E}" dt="2023-03-20T23:03:42.605" v="266" actId="20577"/>
          <ac:spMkLst>
            <pc:docMk/>
            <pc:sldMk cId="368241663" sldId="314"/>
            <ac:spMk id="5" creationId="{CFD7548F-700E-95FE-BA71-7A9ACB54FF8D}"/>
          </ac:spMkLst>
        </pc:spChg>
      </pc:sldChg>
      <pc:sldChg chg="new del">
        <pc:chgData name="Utilisateur invité" userId="" providerId="Windows Live" clId="Web-{E7BF3C9B-5FB7-4BE6-B245-81E617DEF22E}" dt="2023-03-20T22:42:25.284" v="149"/>
        <pc:sldMkLst>
          <pc:docMk/>
          <pc:sldMk cId="2644121917" sldId="315"/>
        </pc:sldMkLst>
      </pc:sldChg>
      <pc:sldChg chg="addSp delSp modSp add replId">
        <pc:chgData name="Utilisateur invité" userId="" providerId="Windows Live" clId="Web-{E7BF3C9B-5FB7-4BE6-B245-81E617DEF22E}" dt="2023-03-20T23:06:27.110" v="281" actId="20577"/>
        <pc:sldMkLst>
          <pc:docMk/>
          <pc:sldMk cId="923227508" sldId="316"/>
        </pc:sldMkLst>
        <pc:spChg chg="del">
          <ac:chgData name="Utilisateur invité" userId="" providerId="Windows Live" clId="Web-{E7BF3C9B-5FB7-4BE6-B245-81E617DEF22E}" dt="2023-03-20T22:58:12.720" v="239"/>
          <ac:spMkLst>
            <pc:docMk/>
            <pc:sldMk cId="923227508" sldId="316"/>
            <ac:spMk id="2" creationId="{612A2B2B-58B3-3A1D-9333-D6BCFCC0EBFA}"/>
          </ac:spMkLst>
        </pc:spChg>
        <pc:spChg chg="mod">
          <ac:chgData name="Utilisateur invité" userId="" providerId="Windows Live" clId="Web-{E7BF3C9B-5FB7-4BE6-B245-81E617DEF22E}" dt="2023-03-20T22:58:29.533" v="242" actId="1076"/>
          <ac:spMkLst>
            <pc:docMk/>
            <pc:sldMk cId="923227508" sldId="316"/>
            <ac:spMk id="3" creationId="{E66531A3-D877-CCDD-4767-EE3B1E16C460}"/>
          </ac:spMkLst>
        </pc:spChg>
        <pc:spChg chg="del">
          <ac:chgData name="Utilisateur invité" userId="" providerId="Windows Live" clId="Web-{E7BF3C9B-5FB7-4BE6-B245-81E617DEF22E}" dt="2023-03-20T22:58:14.751" v="240"/>
          <ac:spMkLst>
            <pc:docMk/>
            <pc:sldMk cId="923227508" sldId="316"/>
            <ac:spMk id="4" creationId="{A0ED224E-25BB-4AC5-8F4B-F0A08859B7AA}"/>
          </ac:spMkLst>
        </pc:spChg>
        <pc:spChg chg="del">
          <ac:chgData name="Utilisateur invité" userId="" providerId="Windows Live" clId="Web-{E7BF3C9B-5FB7-4BE6-B245-81E617DEF22E}" dt="2023-03-20T22:58:17.235" v="241"/>
          <ac:spMkLst>
            <pc:docMk/>
            <pc:sldMk cId="923227508" sldId="316"/>
            <ac:spMk id="5" creationId="{CFD7548F-700E-95FE-BA71-7A9ACB54FF8D}"/>
          </ac:spMkLst>
        </pc:spChg>
        <pc:spChg chg="add mod">
          <ac:chgData name="Utilisateur invité" userId="" providerId="Windows Live" clId="Web-{E7BF3C9B-5FB7-4BE6-B245-81E617DEF22E}" dt="2023-03-20T23:06:01.953" v="278" actId="20577"/>
          <ac:spMkLst>
            <pc:docMk/>
            <pc:sldMk cId="923227508" sldId="316"/>
            <ac:spMk id="8" creationId="{A335CF3F-4669-1C5E-10F7-6DC6F3BDD7C2}"/>
          </ac:spMkLst>
        </pc:spChg>
        <pc:spChg chg="add mod">
          <ac:chgData name="Utilisateur invité" userId="" providerId="Windows Live" clId="Web-{E7BF3C9B-5FB7-4BE6-B245-81E617DEF22E}" dt="2023-03-20T23:06:27.110" v="281" actId="20577"/>
          <ac:spMkLst>
            <pc:docMk/>
            <pc:sldMk cId="923227508" sldId="316"/>
            <ac:spMk id="9" creationId="{852C1CC7-8D0E-2413-B9A4-B9CED7082B49}"/>
          </ac:spMkLst>
        </pc:spChg>
      </pc:sldChg>
      <pc:sldChg chg="addSp delSp modSp add replId">
        <pc:chgData name="Utilisateur invité" userId="" providerId="Windows Live" clId="Web-{E7BF3C9B-5FB7-4BE6-B245-81E617DEF22E}" dt="2023-03-20T23:22:40.816" v="398" actId="1076"/>
        <pc:sldMkLst>
          <pc:docMk/>
          <pc:sldMk cId="607992633" sldId="317"/>
        </pc:sldMkLst>
        <pc:spChg chg="add mod">
          <ac:chgData name="Utilisateur invité" userId="" providerId="Windows Live" clId="Web-{E7BF3C9B-5FB7-4BE6-B245-81E617DEF22E}" dt="2023-03-20T23:22:22.035" v="395"/>
          <ac:spMkLst>
            <pc:docMk/>
            <pc:sldMk cId="607992633" sldId="317"/>
            <ac:spMk id="2" creationId="{2A3A20C7-40D0-DA90-3150-F43E86C55CEA}"/>
          </ac:spMkLst>
        </pc:spChg>
        <pc:spChg chg="mod ord">
          <ac:chgData name="Utilisateur invité" userId="" providerId="Windows Live" clId="Web-{E7BF3C9B-5FB7-4BE6-B245-81E617DEF22E}" dt="2023-03-20T23:17:01.333" v="359"/>
          <ac:spMkLst>
            <pc:docMk/>
            <pc:sldMk cId="607992633" sldId="317"/>
            <ac:spMk id="3" creationId="{E66531A3-D877-CCDD-4767-EE3B1E16C460}"/>
          </ac:spMkLst>
        </pc:spChg>
        <pc:spChg chg="add mod">
          <ac:chgData name="Utilisateur invité" userId="" providerId="Windows Live" clId="Web-{E7BF3C9B-5FB7-4BE6-B245-81E617DEF22E}" dt="2023-03-20T23:22:26.879" v="396"/>
          <ac:spMkLst>
            <pc:docMk/>
            <pc:sldMk cId="607992633" sldId="317"/>
            <ac:spMk id="4" creationId="{957421DA-E3EF-FFAB-A234-BA85BF2D3F29}"/>
          </ac:spMkLst>
        </pc:spChg>
        <pc:spChg chg="add mod">
          <ac:chgData name="Utilisateur invité" userId="" providerId="Windows Live" clId="Web-{E7BF3C9B-5FB7-4BE6-B245-81E617DEF22E}" dt="2023-03-20T23:22:40.816" v="398" actId="1076"/>
          <ac:spMkLst>
            <pc:docMk/>
            <pc:sldMk cId="607992633" sldId="317"/>
            <ac:spMk id="5" creationId="{8E4114B6-8D11-A3AB-6827-E64E796C74C1}"/>
          </ac:spMkLst>
        </pc:spChg>
        <pc:spChg chg="del">
          <ac:chgData name="Utilisateur invité" userId="" providerId="Windows Live" clId="Web-{E7BF3C9B-5FB7-4BE6-B245-81E617DEF22E}" dt="2023-03-20T23:08:19.410" v="291"/>
          <ac:spMkLst>
            <pc:docMk/>
            <pc:sldMk cId="607992633" sldId="317"/>
            <ac:spMk id="8" creationId="{A335CF3F-4669-1C5E-10F7-6DC6F3BDD7C2}"/>
          </ac:spMkLst>
        </pc:spChg>
        <pc:spChg chg="del">
          <ac:chgData name="Utilisateur invité" userId="" providerId="Windows Live" clId="Web-{E7BF3C9B-5FB7-4BE6-B245-81E617DEF22E}" dt="2023-03-20T23:08:19.488" v="292"/>
          <ac:spMkLst>
            <pc:docMk/>
            <pc:sldMk cId="607992633" sldId="317"/>
            <ac:spMk id="9" creationId="{852C1CC7-8D0E-2413-B9A4-B9CED7082B49}"/>
          </ac:spMkLst>
        </pc:spChg>
      </pc:sldChg>
    </pc:docChg>
  </pc:docChgLst>
  <pc:docChgLst>
    <pc:chgData name="Stephan Andre" userId="fe5f459f62e29fb2" providerId="LiveId" clId="{6C79E1D4-A4CD-41F8-B511-1A7977AC90A4}"/>
    <pc:docChg chg="undo custSel addSld delSld modSld delMainMaster">
      <pc:chgData name="Stephan Andre" userId="fe5f459f62e29fb2" providerId="LiveId" clId="{6C79E1D4-A4CD-41F8-B511-1A7977AC90A4}" dt="2023-03-22T09:48:36.580" v="2583"/>
      <pc:docMkLst>
        <pc:docMk/>
      </pc:docMkLst>
      <pc:sldChg chg="modSp mod">
        <pc:chgData name="Stephan Andre" userId="fe5f459f62e29fb2" providerId="LiveId" clId="{6C79E1D4-A4CD-41F8-B511-1A7977AC90A4}" dt="2023-03-22T09:43:31.510" v="2551" actId="20577"/>
        <pc:sldMkLst>
          <pc:docMk/>
          <pc:sldMk cId="0" sldId="258"/>
        </pc:sldMkLst>
        <pc:spChg chg="mod">
          <ac:chgData name="Stephan Andre" userId="fe5f459f62e29fb2" providerId="LiveId" clId="{6C79E1D4-A4CD-41F8-B511-1A7977AC90A4}" dt="2023-03-22T09:43:31.510" v="2551" actId="20577"/>
          <ac:spMkLst>
            <pc:docMk/>
            <pc:sldMk cId="0" sldId="258"/>
            <ac:spMk id="908" creationId="{00000000-0000-0000-0000-000000000000}"/>
          </ac:spMkLst>
        </pc:spChg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63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64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65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66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67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68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72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74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75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77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84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86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88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89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90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91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92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93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94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95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96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97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98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299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300"/>
        </pc:sldMkLst>
      </pc:sldChg>
      <pc:sldChg chg="del">
        <pc:chgData name="Stephan Andre" userId="fe5f459f62e29fb2" providerId="LiveId" clId="{6C79E1D4-A4CD-41F8-B511-1A7977AC90A4}" dt="2023-03-22T08:28:11.735" v="1922" actId="47"/>
        <pc:sldMkLst>
          <pc:docMk/>
          <pc:sldMk cId="0" sldId="301"/>
        </pc:sldMkLst>
      </pc:sldChg>
      <pc:sldChg chg="modSp mod">
        <pc:chgData name="Stephan Andre" userId="fe5f459f62e29fb2" providerId="LiveId" clId="{6C79E1D4-A4CD-41F8-B511-1A7977AC90A4}" dt="2023-03-22T09:19:29.373" v="2386" actId="20577"/>
        <pc:sldMkLst>
          <pc:docMk/>
          <pc:sldMk cId="677006887" sldId="305"/>
        </pc:sldMkLst>
        <pc:spChg chg="mod">
          <ac:chgData name="Stephan Andre" userId="fe5f459f62e29fb2" providerId="LiveId" clId="{6C79E1D4-A4CD-41F8-B511-1A7977AC90A4}" dt="2023-03-22T09:19:25.302" v="2383" actId="20577"/>
          <ac:spMkLst>
            <pc:docMk/>
            <pc:sldMk cId="677006887" sldId="305"/>
            <ac:spMk id="924" creationId="{00000000-0000-0000-0000-000000000000}"/>
          </ac:spMkLst>
        </pc:spChg>
        <pc:spChg chg="mod">
          <ac:chgData name="Stephan Andre" userId="fe5f459f62e29fb2" providerId="LiveId" clId="{6C79E1D4-A4CD-41F8-B511-1A7977AC90A4}" dt="2023-03-22T09:19:29.373" v="2386" actId="20577"/>
          <ac:spMkLst>
            <pc:docMk/>
            <pc:sldMk cId="677006887" sldId="305"/>
            <ac:spMk id="925" creationId="{00000000-0000-0000-0000-000000000000}"/>
          </ac:spMkLst>
        </pc:spChg>
      </pc:sldChg>
      <pc:sldChg chg="modSp mod">
        <pc:chgData name="Stephan Andre" userId="fe5f459f62e29fb2" providerId="LiveId" clId="{6C79E1D4-A4CD-41F8-B511-1A7977AC90A4}" dt="2023-03-22T09:19:47.892" v="2404" actId="20577"/>
        <pc:sldMkLst>
          <pc:docMk/>
          <pc:sldMk cId="1072213005" sldId="306"/>
        </pc:sldMkLst>
        <pc:spChg chg="mod">
          <ac:chgData name="Stephan Andre" userId="fe5f459f62e29fb2" providerId="LiveId" clId="{6C79E1D4-A4CD-41F8-B511-1A7977AC90A4}" dt="2023-03-22T09:19:47.892" v="2404" actId="20577"/>
          <ac:spMkLst>
            <pc:docMk/>
            <pc:sldMk cId="1072213005" sldId="306"/>
            <ac:spMk id="924" creationId="{00000000-0000-0000-0000-000000000000}"/>
          </ac:spMkLst>
        </pc:spChg>
      </pc:sldChg>
      <pc:sldChg chg="modSp mod">
        <pc:chgData name="Stephan Andre" userId="fe5f459f62e29fb2" providerId="LiveId" clId="{6C79E1D4-A4CD-41F8-B511-1A7977AC90A4}" dt="2023-03-22T09:23:27.427" v="2546" actId="6549"/>
        <pc:sldMkLst>
          <pc:docMk/>
          <pc:sldMk cId="3870791333" sldId="307"/>
        </pc:sldMkLst>
        <pc:spChg chg="mod">
          <ac:chgData name="Stephan Andre" userId="fe5f459f62e29fb2" providerId="LiveId" clId="{6C79E1D4-A4CD-41F8-B511-1A7977AC90A4}" dt="2023-03-22T09:23:27.427" v="2546" actId="6549"/>
          <ac:spMkLst>
            <pc:docMk/>
            <pc:sldMk cId="3870791333" sldId="307"/>
            <ac:spMk id="924" creationId="{00000000-0000-0000-0000-000000000000}"/>
          </ac:spMkLst>
        </pc:spChg>
      </pc:sldChg>
      <pc:sldChg chg="addSp modSp mod modAnim">
        <pc:chgData name="Stephan Andre" userId="fe5f459f62e29fb2" providerId="LiveId" clId="{6C79E1D4-A4CD-41F8-B511-1A7977AC90A4}" dt="2023-03-22T09:43:18.372" v="2549" actId="20577"/>
        <pc:sldMkLst>
          <pc:docMk/>
          <pc:sldMk cId="1808375293" sldId="308"/>
        </pc:sldMkLst>
        <pc:spChg chg="add mod">
          <ac:chgData name="Stephan Andre" userId="fe5f459f62e29fb2" providerId="LiveId" clId="{6C79E1D4-A4CD-41F8-B511-1A7977AC90A4}" dt="2023-03-21T12:29:54.018" v="1219" actId="1076"/>
          <ac:spMkLst>
            <pc:docMk/>
            <pc:sldMk cId="1808375293" sldId="308"/>
            <ac:spMk id="2" creationId="{E4C34D1E-C4A5-62FC-D5C4-671900B6D033}"/>
          </ac:spMkLst>
        </pc:spChg>
        <pc:spChg chg="add mod">
          <ac:chgData name="Stephan Andre" userId="fe5f459f62e29fb2" providerId="LiveId" clId="{6C79E1D4-A4CD-41F8-B511-1A7977AC90A4}" dt="2023-03-21T12:37:31.436" v="1435" actId="2711"/>
          <ac:spMkLst>
            <pc:docMk/>
            <pc:sldMk cId="1808375293" sldId="308"/>
            <ac:spMk id="4" creationId="{88040F1B-0299-C014-7C88-D4C3762050B8}"/>
          </ac:spMkLst>
        </pc:spChg>
        <pc:spChg chg="mod">
          <ac:chgData name="Stephan Andre" userId="fe5f459f62e29fb2" providerId="LiveId" clId="{6C79E1D4-A4CD-41F8-B511-1A7977AC90A4}" dt="2023-03-22T09:43:18.372" v="2549" actId="20577"/>
          <ac:spMkLst>
            <pc:docMk/>
            <pc:sldMk cId="1808375293" sldId="308"/>
            <ac:spMk id="6" creationId="{75B3A24C-8B8D-7BA1-4FA1-33CD2D136342}"/>
          </ac:spMkLst>
        </pc:spChg>
        <pc:spChg chg="add mod">
          <ac:chgData name="Stephan Andre" userId="fe5f459f62e29fb2" providerId="LiveId" clId="{6C79E1D4-A4CD-41F8-B511-1A7977AC90A4}" dt="2023-03-21T12:38:02.876" v="1440" actId="1076"/>
          <ac:spMkLst>
            <pc:docMk/>
            <pc:sldMk cId="1808375293" sldId="308"/>
            <ac:spMk id="11" creationId="{AED7410A-719F-DC69-7FDC-604D5E7E9D93}"/>
          </ac:spMkLst>
        </pc:spChg>
        <pc:picChg chg="add mod">
          <ac:chgData name="Stephan Andre" userId="fe5f459f62e29fb2" providerId="LiveId" clId="{6C79E1D4-A4CD-41F8-B511-1A7977AC90A4}" dt="2023-03-21T12:29:54.018" v="1219" actId="1076"/>
          <ac:picMkLst>
            <pc:docMk/>
            <pc:sldMk cId="1808375293" sldId="308"/>
            <ac:picMk id="3" creationId="{1333E55D-0012-BDEF-F590-744ECC21D00E}"/>
          </ac:picMkLst>
        </pc:picChg>
        <pc:picChg chg="add mod">
          <ac:chgData name="Stephan Andre" userId="fe5f459f62e29fb2" providerId="LiveId" clId="{6C79E1D4-A4CD-41F8-B511-1A7977AC90A4}" dt="2023-03-21T12:32:46.487" v="1395" actId="1076"/>
          <ac:picMkLst>
            <pc:docMk/>
            <pc:sldMk cId="1808375293" sldId="308"/>
            <ac:picMk id="8" creationId="{56CC6F38-5306-955C-DFD2-CCEA1C6D4336}"/>
          </ac:picMkLst>
        </pc:picChg>
        <pc:picChg chg="add mod">
          <ac:chgData name="Stephan Andre" userId="fe5f459f62e29fb2" providerId="LiveId" clId="{6C79E1D4-A4CD-41F8-B511-1A7977AC90A4}" dt="2023-03-21T12:34:42.974" v="1399" actId="1076"/>
          <ac:picMkLst>
            <pc:docMk/>
            <pc:sldMk cId="1808375293" sldId="308"/>
            <ac:picMk id="10" creationId="{B805A5CA-EB93-769E-E6C9-3ECCE646A4BF}"/>
          </ac:picMkLst>
        </pc:picChg>
      </pc:sldChg>
      <pc:sldChg chg="addSp modSp mod modAnim">
        <pc:chgData name="Stephan Andre" userId="fe5f459f62e29fb2" providerId="LiveId" clId="{6C79E1D4-A4CD-41F8-B511-1A7977AC90A4}" dt="2023-03-22T08:34:45.885" v="1969"/>
        <pc:sldMkLst>
          <pc:docMk/>
          <pc:sldMk cId="3816136143" sldId="309"/>
        </pc:sldMkLst>
        <pc:spChg chg="add mod ord">
          <ac:chgData name="Stephan Andre" userId="fe5f459f62e29fb2" providerId="LiveId" clId="{6C79E1D4-A4CD-41F8-B511-1A7977AC90A4}" dt="2023-03-20T12:51:45.160" v="35" actId="14100"/>
          <ac:spMkLst>
            <pc:docMk/>
            <pc:sldMk cId="3816136143" sldId="309"/>
            <ac:spMk id="3" creationId="{602897ED-5D75-A3F2-BFE9-057E89FA97A3}"/>
          </ac:spMkLst>
        </pc:spChg>
        <pc:spChg chg="add mod">
          <ac:chgData name="Stephan Andre" userId="fe5f459f62e29fb2" providerId="LiveId" clId="{6C79E1D4-A4CD-41F8-B511-1A7977AC90A4}" dt="2023-03-20T12:55:07.571" v="137" actId="115"/>
          <ac:spMkLst>
            <pc:docMk/>
            <pc:sldMk cId="3816136143" sldId="309"/>
            <ac:spMk id="4" creationId="{78694471-5411-53A3-6221-ECE2C5C36ED2}"/>
          </ac:spMkLst>
        </pc:spChg>
        <pc:picChg chg="add mod">
          <ac:chgData name="Stephan Andre" userId="fe5f459f62e29fb2" providerId="LiveId" clId="{6C79E1D4-A4CD-41F8-B511-1A7977AC90A4}" dt="2023-03-20T12:51:56.604" v="39" actId="1037"/>
          <ac:picMkLst>
            <pc:docMk/>
            <pc:sldMk cId="3816136143" sldId="309"/>
            <ac:picMk id="2" creationId="{9A4ED987-84B5-55B8-3CBD-316EF96F77C6}"/>
          </ac:picMkLst>
        </pc:picChg>
      </pc:sldChg>
      <pc:sldChg chg="addSp modSp mod modAnim">
        <pc:chgData name="Stephan Andre" userId="fe5f459f62e29fb2" providerId="LiveId" clId="{6C79E1D4-A4CD-41F8-B511-1A7977AC90A4}" dt="2023-03-22T09:17:50.998" v="2352"/>
        <pc:sldMkLst>
          <pc:docMk/>
          <pc:sldMk cId="1550591052" sldId="310"/>
        </pc:sldMkLst>
        <pc:spChg chg="add mod">
          <ac:chgData name="Stephan Andre" userId="fe5f459f62e29fb2" providerId="LiveId" clId="{6C79E1D4-A4CD-41F8-B511-1A7977AC90A4}" dt="2023-03-21T12:57:01.248" v="1905" actId="1076"/>
          <ac:spMkLst>
            <pc:docMk/>
            <pc:sldMk cId="1550591052" sldId="310"/>
            <ac:spMk id="4" creationId="{CDEC459B-A10D-D80F-70E5-48226A4C87A4}"/>
          </ac:spMkLst>
        </pc:spChg>
        <pc:spChg chg="add mod">
          <ac:chgData name="Stephan Andre" userId="fe5f459f62e29fb2" providerId="LiveId" clId="{6C79E1D4-A4CD-41F8-B511-1A7977AC90A4}" dt="2023-03-21T12:57:01.248" v="1905" actId="1076"/>
          <ac:spMkLst>
            <pc:docMk/>
            <pc:sldMk cId="1550591052" sldId="310"/>
            <ac:spMk id="9" creationId="{9E28D134-DD76-CC3B-4B8C-3C6F7E483D48}"/>
          </ac:spMkLst>
        </pc:spChg>
        <pc:spChg chg="add mod">
          <ac:chgData name="Stephan Andre" userId="fe5f459f62e29fb2" providerId="LiveId" clId="{6C79E1D4-A4CD-41F8-B511-1A7977AC90A4}" dt="2023-03-21T12:57:47.590" v="1910" actId="790"/>
          <ac:spMkLst>
            <pc:docMk/>
            <pc:sldMk cId="1550591052" sldId="310"/>
            <ac:spMk id="10" creationId="{98732D41-D620-59E2-4C06-1785A30B2983}"/>
          </ac:spMkLst>
        </pc:spChg>
        <pc:spChg chg="add mod">
          <ac:chgData name="Stephan Andre" userId="fe5f459f62e29fb2" providerId="LiveId" clId="{6C79E1D4-A4CD-41F8-B511-1A7977AC90A4}" dt="2023-03-22T09:02:42.606" v="2119" actId="20577"/>
          <ac:spMkLst>
            <pc:docMk/>
            <pc:sldMk cId="1550591052" sldId="310"/>
            <ac:spMk id="12" creationId="{49F530D3-08D4-C01D-BF2C-9897D504A8C9}"/>
          </ac:spMkLst>
        </pc:spChg>
        <pc:spChg chg="add mod">
          <ac:chgData name="Stephan Andre" userId="fe5f459f62e29fb2" providerId="LiveId" clId="{6C79E1D4-A4CD-41F8-B511-1A7977AC90A4}" dt="2023-03-22T09:06:43.383" v="2183" actId="1076"/>
          <ac:spMkLst>
            <pc:docMk/>
            <pc:sldMk cId="1550591052" sldId="310"/>
            <ac:spMk id="14" creationId="{F98FB113-983D-FD67-9515-05C0B51B013A}"/>
          </ac:spMkLst>
        </pc:spChg>
        <pc:spChg chg="add mod">
          <ac:chgData name="Stephan Andre" userId="fe5f459f62e29fb2" providerId="LiveId" clId="{6C79E1D4-A4CD-41F8-B511-1A7977AC90A4}" dt="2023-03-22T09:06:43.383" v="2183" actId="1076"/>
          <ac:spMkLst>
            <pc:docMk/>
            <pc:sldMk cId="1550591052" sldId="310"/>
            <ac:spMk id="16" creationId="{BC59B7C8-2A3D-E9E3-95FA-D343BA1EEFD7}"/>
          </ac:spMkLst>
        </pc:spChg>
        <pc:spChg chg="add mod">
          <ac:chgData name="Stephan Andre" userId="fe5f459f62e29fb2" providerId="LiveId" clId="{6C79E1D4-A4CD-41F8-B511-1A7977AC90A4}" dt="2023-03-22T09:10:42.359" v="2263" actId="207"/>
          <ac:spMkLst>
            <pc:docMk/>
            <pc:sldMk cId="1550591052" sldId="310"/>
            <ac:spMk id="18" creationId="{3C41BF3F-6A7F-D9EE-C8A9-EA6864A33A76}"/>
          </ac:spMkLst>
        </pc:spChg>
        <pc:spChg chg="add mod">
          <ac:chgData name="Stephan Andre" userId="fe5f459f62e29fb2" providerId="LiveId" clId="{6C79E1D4-A4CD-41F8-B511-1A7977AC90A4}" dt="2023-03-22T09:10:53.285" v="2265" actId="208"/>
          <ac:spMkLst>
            <pc:docMk/>
            <pc:sldMk cId="1550591052" sldId="310"/>
            <ac:spMk id="23" creationId="{E7D099CB-7924-D7AB-ABAD-61762DC0460E}"/>
          </ac:spMkLst>
        </pc:spChg>
        <pc:spChg chg="add mod">
          <ac:chgData name="Stephan Andre" userId="fe5f459f62e29fb2" providerId="LiveId" clId="{6C79E1D4-A4CD-41F8-B511-1A7977AC90A4}" dt="2023-03-22T09:13:28.964" v="2315" actId="1076"/>
          <ac:spMkLst>
            <pc:docMk/>
            <pc:sldMk cId="1550591052" sldId="310"/>
            <ac:spMk id="40" creationId="{F291FF6E-5937-6DA8-6B44-5D8490862576}"/>
          </ac:spMkLst>
        </pc:spChg>
        <pc:picChg chg="add mod modCrop">
          <ac:chgData name="Stephan Andre" userId="fe5f459f62e29fb2" providerId="LiveId" clId="{6C79E1D4-A4CD-41F8-B511-1A7977AC90A4}" dt="2023-03-21T12:57:01.248" v="1905" actId="1076"/>
          <ac:picMkLst>
            <pc:docMk/>
            <pc:sldMk cId="1550591052" sldId="310"/>
            <ac:picMk id="3" creationId="{36F9A6E3-C941-B67B-9C96-AD59EC329F85}"/>
          </ac:picMkLst>
        </pc:picChg>
        <pc:picChg chg="add mod">
          <ac:chgData name="Stephan Andre" userId="fe5f459f62e29fb2" providerId="LiveId" clId="{6C79E1D4-A4CD-41F8-B511-1A7977AC90A4}" dt="2023-03-22T09:12:28.818" v="2281" actId="1076"/>
          <ac:picMkLst>
            <pc:docMk/>
            <pc:sldMk cId="1550591052" sldId="310"/>
            <ac:picMk id="29" creationId="{70E77BC1-704E-C601-E798-24DC5DBA84BF}"/>
          </ac:picMkLst>
        </pc:picChg>
        <pc:cxnChg chg="add mod">
          <ac:chgData name="Stephan Andre" userId="fe5f459f62e29fb2" providerId="LiveId" clId="{6C79E1D4-A4CD-41F8-B511-1A7977AC90A4}" dt="2023-03-22T09:06:43.383" v="2183" actId="1076"/>
          <ac:cxnSpMkLst>
            <pc:docMk/>
            <pc:sldMk cId="1550591052" sldId="310"/>
            <ac:cxnSpMk id="5" creationId="{CB628CCB-A1F6-D112-338A-430F2173CD6B}"/>
          </ac:cxnSpMkLst>
        </pc:cxnChg>
        <pc:cxnChg chg="add mod ord">
          <ac:chgData name="Stephan Andre" userId="fe5f459f62e29fb2" providerId="LiveId" clId="{6C79E1D4-A4CD-41F8-B511-1A7977AC90A4}" dt="2023-03-21T12:58:20.656" v="1921" actId="166"/>
          <ac:cxnSpMkLst>
            <pc:docMk/>
            <pc:sldMk cId="1550591052" sldId="310"/>
            <ac:cxnSpMk id="8" creationId="{7813F486-8905-AD30-1248-82BDFCE4727A}"/>
          </ac:cxnSpMkLst>
        </pc:cxnChg>
        <pc:cxnChg chg="add mod">
          <ac:chgData name="Stephan Andre" userId="fe5f459f62e29fb2" providerId="LiveId" clId="{6C79E1D4-A4CD-41F8-B511-1A7977AC90A4}" dt="2023-03-22T09:10:00.337" v="2260" actId="1076"/>
          <ac:cxnSpMkLst>
            <pc:docMk/>
            <pc:sldMk cId="1550591052" sldId="310"/>
            <ac:cxnSpMk id="20" creationId="{B46195E1-1846-BF6C-8ED0-C728056291B3}"/>
          </ac:cxnSpMkLst>
        </pc:cxnChg>
        <pc:cxnChg chg="add mod">
          <ac:chgData name="Stephan Andre" userId="fe5f459f62e29fb2" providerId="LiveId" clId="{6C79E1D4-A4CD-41F8-B511-1A7977AC90A4}" dt="2023-03-22T09:10:00.337" v="2260" actId="1076"/>
          <ac:cxnSpMkLst>
            <pc:docMk/>
            <pc:sldMk cId="1550591052" sldId="310"/>
            <ac:cxnSpMk id="25" creationId="{F7524E54-50B7-27BF-C528-5CF064D86815}"/>
          </ac:cxnSpMkLst>
        </pc:cxnChg>
        <pc:cxnChg chg="add mod ord">
          <ac:chgData name="Stephan Andre" userId="fe5f459f62e29fb2" providerId="LiveId" clId="{6C79E1D4-A4CD-41F8-B511-1A7977AC90A4}" dt="2023-03-22T09:17:30.510" v="2348" actId="167"/>
          <ac:cxnSpMkLst>
            <pc:docMk/>
            <pc:sldMk cId="1550591052" sldId="310"/>
            <ac:cxnSpMk id="38" creationId="{A51BC788-10B1-A5F8-DA81-D6746E096CB6}"/>
          </ac:cxnSpMkLst>
        </pc:cxnChg>
      </pc:sldChg>
      <pc:sldChg chg="addSp delSp modSp add mod delAnim modAnim">
        <pc:chgData name="Stephan Andre" userId="fe5f459f62e29fb2" providerId="LiveId" clId="{6C79E1D4-A4CD-41F8-B511-1A7977AC90A4}" dt="2023-03-22T08:35:12.279" v="1972"/>
        <pc:sldMkLst>
          <pc:docMk/>
          <pc:sldMk cId="1520955348" sldId="311"/>
        </pc:sldMkLst>
        <pc:spChg chg="del">
          <ac:chgData name="Stephan Andre" userId="fe5f459f62e29fb2" providerId="LiveId" clId="{6C79E1D4-A4CD-41F8-B511-1A7977AC90A4}" dt="2023-03-20T12:55:30.801" v="139" actId="478"/>
          <ac:spMkLst>
            <pc:docMk/>
            <pc:sldMk cId="1520955348" sldId="311"/>
            <ac:spMk id="3" creationId="{602897ED-5D75-A3F2-BFE9-057E89FA97A3}"/>
          </ac:spMkLst>
        </pc:spChg>
        <pc:spChg chg="add mod">
          <ac:chgData name="Stephan Andre" userId="fe5f459f62e29fb2" providerId="LiveId" clId="{6C79E1D4-A4CD-41F8-B511-1A7977AC90A4}" dt="2023-03-20T20:55:07.781" v="339" actId="207"/>
          <ac:spMkLst>
            <pc:docMk/>
            <pc:sldMk cId="1520955348" sldId="311"/>
            <ac:spMk id="4" creationId="{5722BD95-D235-FC55-5F6B-3B5149959057}"/>
          </ac:spMkLst>
        </pc:spChg>
        <pc:spChg chg="del">
          <ac:chgData name="Stephan Andre" userId="fe5f459f62e29fb2" providerId="LiveId" clId="{6C79E1D4-A4CD-41F8-B511-1A7977AC90A4}" dt="2023-03-20T12:55:30.801" v="139" actId="478"/>
          <ac:spMkLst>
            <pc:docMk/>
            <pc:sldMk cId="1520955348" sldId="311"/>
            <ac:spMk id="4" creationId="{78694471-5411-53A3-6221-ECE2C5C36ED2}"/>
          </ac:spMkLst>
        </pc:spChg>
        <pc:picChg chg="del">
          <ac:chgData name="Stephan Andre" userId="fe5f459f62e29fb2" providerId="LiveId" clId="{6C79E1D4-A4CD-41F8-B511-1A7977AC90A4}" dt="2023-03-20T12:55:30.801" v="139" actId="478"/>
          <ac:picMkLst>
            <pc:docMk/>
            <pc:sldMk cId="1520955348" sldId="311"/>
            <ac:picMk id="2" creationId="{9A4ED987-84B5-55B8-3CBD-316EF96F77C6}"/>
          </ac:picMkLst>
        </pc:picChg>
        <pc:picChg chg="add mod">
          <ac:chgData name="Stephan Andre" userId="fe5f459f62e29fb2" providerId="LiveId" clId="{6C79E1D4-A4CD-41F8-B511-1A7977AC90A4}" dt="2023-03-20T20:47:46.598" v="290" actId="1038"/>
          <ac:picMkLst>
            <pc:docMk/>
            <pc:sldMk cId="1520955348" sldId="311"/>
            <ac:picMk id="3" creationId="{EAA01ABA-1AFA-BF24-359B-602E5044BE9D}"/>
          </ac:picMkLst>
        </pc:picChg>
        <pc:picChg chg="add mod">
          <ac:chgData name="Stephan Andre" userId="fe5f459f62e29fb2" providerId="LiveId" clId="{6C79E1D4-A4CD-41F8-B511-1A7977AC90A4}" dt="2023-03-20T20:47:37.376" v="285" actId="1076"/>
          <ac:picMkLst>
            <pc:docMk/>
            <pc:sldMk cId="1520955348" sldId="311"/>
            <ac:picMk id="1026" creationId="{FFA5CE8C-B46E-923E-8199-56291CD73AA7}"/>
          </ac:picMkLst>
        </pc:picChg>
        <pc:picChg chg="add mod">
          <ac:chgData name="Stephan Andre" userId="fe5f459f62e29fb2" providerId="LiveId" clId="{6C79E1D4-A4CD-41F8-B511-1A7977AC90A4}" dt="2023-03-20T13:00:00.535" v="183" actId="1076"/>
          <ac:picMkLst>
            <pc:docMk/>
            <pc:sldMk cId="1520955348" sldId="311"/>
            <ac:picMk id="1028" creationId="{59682151-C790-8871-52A3-0BA16D1427EE}"/>
          </ac:picMkLst>
        </pc:picChg>
        <pc:picChg chg="add mod">
          <ac:chgData name="Stephan Andre" userId="fe5f459f62e29fb2" providerId="LiveId" clId="{6C79E1D4-A4CD-41F8-B511-1A7977AC90A4}" dt="2023-03-20T13:00:13.680" v="189" actId="1076"/>
          <ac:picMkLst>
            <pc:docMk/>
            <pc:sldMk cId="1520955348" sldId="311"/>
            <ac:picMk id="1030" creationId="{239D46F7-AF7A-E039-58DA-A7700E3C434B}"/>
          </ac:picMkLst>
        </pc:picChg>
      </pc:sldChg>
      <pc:sldChg chg="addSp delSp modSp add mod modAnim">
        <pc:chgData name="Stephan Andre" userId="fe5f459f62e29fb2" providerId="LiveId" clId="{6C79E1D4-A4CD-41F8-B511-1A7977AC90A4}" dt="2023-03-22T09:45:29.812" v="2554"/>
        <pc:sldMkLst>
          <pc:docMk/>
          <pc:sldMk cId="2248852535" sldId="312"/>
        </pc:sldMkLst>
        <pc:spChg chg="add del mod">
          <ac:chgData name="Stephan Andre" userId="fe5f459f62e29fb2" providerId="LiveId" clId="{6C79E1D4-A4CD-41F8-B511-1A7977AC90A4}" dt="2023-03-20T20:41:52.266" v="259" actId="478"/>
          <ac:spMkLst>
            <pc:docMk/>
            <pc:sldMk cId="2248852535" sldId="312"/>
            <ac:spMk id="2" creationId="{7A64E965-B441-3016-5DB6-8E3FE7EFB2B0}"/>
          </ac:spMkLst>
        </pc:spChg>
        <pc:spChg chg="add mod">
          <ac:chgData name="Stephan Andre" userId="fe5f459f62e29fb2" providerId="LiveId" clId="{6C79E1D4-A4CD-41F8-B511-1A7977AC90A4}" dt="2023-03-20T20:55:29.298" v="340" actId="208"/>
          <ac:spMkLst>
            <pc:docMk/>
            <pc:sldMk cId="2248852535" sldId="312"/>
            <ac:spMk id="5" creationId="{5864002B-A0D5-EECE-E016-4C001778EDEE}"/>
          </ac:spMkLst>
        </pc:spChg>
        <pc:picChg chg="add del mod">
          <ac:chgData name="Stephan Andre" userId="fe5f459f62e29fb2" providerId="LiveId" clId="{6C79E1D4-A4CD-41F8-B511-1A7977AC90A4}" dt="2023-03-20T20:47:56.470" v="292"/>
          <ac:picMkLst>
            <pc:docMk/>
            <pc:sldMk cId="2248852535" sldId="312"/>
            <ac:picMk id="4" creationId="{00F8CCC7-D7CA-1B92-3CAD-BA3C5A43C736}"/>
          </ac:picMkLst>
        </pc:picChg>
        <pc:picChg chg="add mod">
          <ac:chgData name="Stephan Andre" userId="fe5f459f62e29fb2" providerId="LiveId" clId="{6C79E1D4-A4CD-41F8-B511-1A7977AC90A4}" dt="2023-03-20T20:51:04.793" v="330" actId="1076"/>
          <ac:picMkLst>
            <pc:docMk/>
            <pc:sldMk cId="2248852535" sldId="312"/>
            <ac:picMk id="9" creationId="{E7EE3C72-02BD-2011-5F12-AC4E20B68B35}"/>
          </ac:picMkLst>
        </pc:picChg>
        <pc:picChg chg="add mod">
          <ac:chgData name="Stephan Andre" userId="fe5f459f62e29fb2" providerId="LiveId" clId="{6C79E1D4-A4CD-41F8-B511-1A7977AC90A4}" dt="2023-03-20T20:51:05.970" v="331" actId="1076"/>
          <ac:picMkLst>
            <pc:docMk/>
            <pc:sldMk cId="2248852535" sldId="312"/>
            <ac:picMk id="11" creationId="{1716FED2-82B2-00BA-FCDF-2F6F6EC6A9EA}"/>
          </ac:picMkLst>
        </pc:picChg>
        <pc:picChg chg="add mod">
          <ac:chgData name="Stephan Andre" userId="fe5f459f62e29fb2" providerId="LiveId" clId="{6C79E1D4-A4CD-41F8-B511-1A7977AC90A4}" dt="2023-03-20T20:53:22.951" v="334" actId="1076"/>
          <ac:picMkLst>
            <pc:docMk/>
            <pc:sldMk cId="2248852535" sldId="312"/>
            <ac:picMk id="13" creationId="{D8B48A1D-9602-FA9F-4419-36236D61E77A}"/>
          </ac:picMkLst>
        </pc:picChg>
        <pc:picChg chg="add mod">
          <ac:chgData name="Stephan Andre" userId="fe5f459f62e29fb2" providerId="LiveId" clId="{6C79E1D4-A4CD-41F8-B511-1A7977AC90A4}" dt="2023-03-20T20:53:53.944" v="337" actId="1076"/>
          <ac:picMkLst>
            <pc:docMk/>
            <pc:sldMk cId="2248852535" sldId="312"/>
            <ac:picMk id="15" creationId="{8ADCA287-3118-4752-A27E-FF12CB02DA8E}"/>
          </ac:picMkLst>
        </pc:picChg>
        <pc:picChg chg="del">
          <ac:chgData name="Stephan Andre" userId="fe5f459f62e29fb2" providerId="LiveId" clId="{6C79E1D4-A4CD-41F8-B511-1A7977AC90A4}" dt="2023-03-20T13:01:35.589" v="191" actId="478"/>
          <ac:picMkLst>
            <pc:docMk/>
            <pc:sldMk cId="2248852535" sldId="312"/>
            <ac:picMk id="1026" creationId="{FFA5CE8C-B46E-923E-8199-56291CD73AA7}"/>
          </ac:picMkLst>
        </pc:picChg>
        <pc:picChg chg="del mod">
          <ac:chgData name="Stephan Andre" userId="fe5f459f62e29fb2" providerId="LiveId" clId="{6C79E1D4-A4CD-41F8-B511-1A7977AC90A4}" dt="2023-03-20T13:01:36.716" v="193" actId="478"/>
          <ac:picMkLst>
            <pc:docMk/>
            <pc:sldMk cId="2248852535" sldId="312"/>
            <ac:picMk id="1028" creationId="{59682151-C790-8871-52A3-0BA16D1427EE}"/>
          </ac:picMkLst>
        </pc:picChg>
        <pc:picChg chg="del">
          <ac:chgData name="Stephan Andre" userId="fe5f459f62e29fb2" providerId="LiveId" clId="{6C79E1D4-A4CD-41F8-B511-1A7977AC90A4}" dt="2023-03-20T13:01:37.844" v="194" actId="478"/>
          <ac:picMkLst>
            <pc:docMk/>
            <pc:sldMk cId="2248852535" sldId="312"/>
            <ac:picMk id="1030" creationId="{239D46F7-AF7A-E039-58DA-A7700E3C434B}"/>
          </ac:picMkLst>
        </pc:picChg>
      </pc:sldChg>
      <pc:sldChg chg="addSp delSp modSp add mod modAnim">
        <pc:chgData name="Stephan Andre" userId="fe5f459f62e29fb2" providerId="LiveId" clId="{6C79E1D4-A4CD-41F8-B511-1A7977AC90A4}" dt="2023-03-22T08:36:16.296" v="1986"/>
        <pc:sldMkLst>
          <pc:docMk/>
          <pc:sldMk cId="1169221654" sldId="313"/>
        </pc:sldMkLst>
        <pc:spChg chg="del">
          <ac:chgData name="Stephan Andre" userId="fe5f459f62e29fb2" providerId="LiveId" clId="{6C79E1D4-A4CD-41F8-B511-1A7977AC90A4}" dt="2023-03-20T20:54:24.751" v="338" actId="478"/>
          <ac:spMkLst>
            <pc:docMk/>
            <pc:sldMk cId="1169221654" sldId="313"/>
            <ac:spMk id="2" creationId="{7A64E965-B441-3016-5DB6-8E3FE7EFB2B0}"/>
          </ac:spMkLst>
        </pc:spChg>
        <pc:spChg chg="add mod ord">
          <ac:chgData name="Stephan Andre" userId="fe5f459f62e29fb2" providerId="LiveId" clId="{6C79E1D4-A4CD-41F8-B511-1A7977AC90A4}" dt="2023-03-20T21:09:23.381" v="1017" actId="166"/>
          <ac:spMkLst>
            <pc:docMk/>
            <pc:sldMk cId="1169221654" sldId="313"/>
            <ac:spMk id="3" creationId="{E66531A3-D877-CCDD-4767-EE3B1E16C460}"/>
          </ac:spMkLst>
        </pc:spChg>
        <pc:spChg chg="add mod">
          <ac:chgData name="Stephan Andre" userId="fe5f459f62e29fb2" providerId="LiveId" clId="{6C79E1D4-A4CD-41F8-B511-1A7977AC90A4}" dt="2023-03-20T20:58:08.893" v="398" actId="208"/>
          <ac:spMkLst>
            <pc:docMk/>
            <pc:sldMk cId="1169221654" sldId="313"/>
            <ac:spMk id="4" creationId="{54273831-864C-7795-E8D4-8438EF6A259E}"/>
          </ac:spMkLst>
        </pc:spChg>
        <pc:spChg chg="add mod">
          <ac:chgData name="Stephan Andre" userId="fe5f459f62e29fb2" providerId="LiveId" clId="{6C79E1D4-A4CD-41F8-B511-1A7977AC90A4}" dt="2023-03-20T20:58:17.156" v="414" actId="20577"/>
          <ac:spMkLst>
            <pc:docMk/>
            <pc:sldMk cId="1169221654" sldId="313"/>
            <ac:spMk id="5" creationId="{755E6C15-1784-BC91-7886-509CB515AE72}"/>
          </ac:spMkLst>
        </pc:spChg>
        <pc:spChg chg="add mod">
          <ac:chgData name="Stephan Andre" userId="fe5f459f62e29fb2" providerId="LiveId" clId="{6C79E1D4-A4CD-41F8-B511-1A7977AC90A4}" dt="2023-03-20T21:00:49.585" v="484" actId="790"/>
          <ac:spMkLst>
            <pc:docMk/>
            <pc:sldMk cId="1169221654" sldId="313"/>
            <ac:spMk id="8" creationId="{F4EC9FF3-F4B7-2F84-EDC6-63D80BD8936F}"/>
          </ac:spMkLst>
        </pc:spChg>
        <pc:spChg chg="add mod">
          <ac:chgData name="Stephan Andre" userId="fe5f459f62e29fb2" providerId="LiveId" clId="{6C79E1D4-A4CD-41F8-B511-1A7977AC90A4}" dt="2023-03-20T21:03:19.162" v="601" actId="14100"/>
          <ac:spMkLst>
            <pc:docMk/>
            <pc:sldMk cId="1169221654" sldId="313"/>
            <ac:spMk id="9" creationId="{F3C65980-3331-6800-6B23-F9124E82E08E}"/>
          </ac:spMkLst>
        </pc:spChg>
        <pc:spChg chg="add mod">
          <ac:chgData name="Stephan Andre" userId="fe5f459f62e29fb2" providerId="LiveId" clId="{6C79E1D4-A4CD-41F8-B511-1A7977AC90A4}" dt="2023-03-20T21:05:35.950" v="766" actId="14100"/>
          <ac:spMkLst>
            <pc:docMk/>
            <pc:sldMk cId="1169221654" sldId="313"/>
            <ac:spMk id="10" creationId="{BD80369C-022B-84A5-51DB-5A7FB3E1387A}"/>
          </ac:spMkLst>
        </pc:spChg>
        <pc:spChg chg="add mod">
          <ac:chgData name="Stephan Andre" userId="fe5f459f62e29fb2" providerId="LiveId" clId="{6C79E1D4-A4CD-41F8-B511-1A7977AC90A4}" dt="2023-03-20T21:09:19.248" v="1016" actId="1036"/>
          <ac:spMkLst>
            <pc:docMk/>
            <pc:sldMk cId="1169221654" sldId="313"/>
            <ac:spMk id="11" creationId="{FF04A9A6-C759-745C-25C6-13A68226D6F2}"/>
          </ac:spMkLst>
        </pc:spChg>
        <pc:spChg chg="add mod">
          <ac:chgData name="Stephan Andre" userId="fe5f459f62e29fb2" providerId="LiveId" clId="{6C79E1D4-A4CD-41F8-B511-1A7977AC90A4}" dt="2023-03-20T21:09:19.248" v="1016" actId="1036"/>
          <ac:spMkLst>
            <pc:docMk/>
            <pc:sldMk cId="1169221654" sldId="313"/>
            <ac:spMk id="12" creationId="{B2959F4F-3414-37DF-871B-99CCF3D0A717}"/>
          </ac:spMkLst>
        </pc:spChg>
        <pc:spChg chg="add mod">
          <ac:chgData name="Stephan Andre" userId="fe5f459f62e29fb2" providerId="LiveId" clId="{6C79E1D4-A4CD-41F8-B511-1A7977AC90A4}" dt="2023-03-20T21:09:19.248" v="1016" actId="1036"/>
          <ac:spMkLst>
            <pc:docMk/>
            <pc:sldMk cId="1169221654" sldId="313"/>
            <ac:spMk id="13" creationId="{E058DE11-46AE-0421-8684-E6C5754082D7}"/>
          </ac:spMkLst>
        </pc:spChg>
        <pc:spChg chg="add mod">
          <ac:chgData name="Stephan Andre" userId="fe5f459f62e29fb2" providerId="LiveId" clId="{6C79E1D4-A4CD-41F8-B511-1A7977AC90A4}" dt="2023-03-20T21:09:19.248" v="1016" actId="1036"/>
          <ac:spMkLst>
            <pc:docMk/>
            <pc:sldMk cId="1169221654" sldId="313"/>
            <ac:spMk id="14" creationId="{E0A5746D-7243-9F8A-93CE-0172219D65F2}"/>
          </ac:spMkLst>
        </pc:spChg>
      </pc:sldChg>
      <pc:sldChg chg="new del">
        <pc:chgData name="Stephan Andre" userId="fe5f459f62e29fb2" providerId="LiveId" clId="{6C79E1D4-A4CD-41F8-B511-1A7977AC90A4}" dt="2023-03-20T13:01:59.273" v="244" actId="47"/>
        <pc:sldMkLst>
          <pc:docMk/>
          <pc:sldMk cId="3124414513" sldId="313"/>
        </pc:sldMkLst>
      </pc:sldChg>
      <pc:sldChg chg="addSp delSp modSp add mod modAnim">
        <pc:chgData name="Stephan Andre" userId="fe5f459f62e29fb2" providerId="LiveId" clId="{6C79E1D4-A4CD-41F8-B511-1A7977AC90A4}" dt="2023-03-22T08:58:34.692" v="2058" actId="208"/>
        <pc:sldMkLst>
          <pc:docMk/>
          <pc:sldMk cId="368241663" sldId="314"/>
        </pc:sldMkLst>
        <pc:spChg chg="mod">
          <ac:chgData name="Stephan Andre" userId="fe5f459f62e29fb2" providerId="LiveId" clId="{6C79E1D4-A4CD-41F8-B511-1A7977AC90A4}" dt="2023-03-22T08:39:38.251" v="2007" actId="208"/>
          <ac:spMkLst>
            <pc:docMk/>
            <pc:sldMk cId="368241663" sldId="314"/>
            <ac:spMk id="2" creationId="{612A2B2B-58B3-3A1D-9333-D6BCFCC0EBFA}"/>
          </ac:spMkLst>
        </pc:spChg>
        <pc:spChg chg="mod">
          <ac:chgData name="Stephan Andre" userId="fe5f459f62e29fb2" providerId="LiveId" clId="{6C79E1D4-A4CD-41F8-B511-1A7977AC90A4}" dt="2023-03-20T21:13:56.950" v="1056" actId="208"/>
          <ac:spMkLst>
            <pc:docMk/>
            <pc:sldMk cId="368241663" sldId="314"/>
            <ac:spMk id="3" creationId="{E66531A3-D877-CCDD-4767-EE3B1E16C460}"/>
          </ac:spMkLst>
        </pc:spChg>
        <pc:spChg chg="del">
          <ac:chgData name="Stephan Andre" userId="fe5f459f62e29fb2" providerId="LiveId" clId="{6C79E1D4-A4CD-41F8-B511-1A7977AC90A4}" dt="2023-03-20T21:09:49.306" v="1019" actId="478"/>
          <ac:spMkLst>
            <pc:docMk/>
            <pc:sldMk cId="368241663" sldId="314"/>
            <ac:spMk id="4" creationId="{54273831-864C-7795-E8D4-8438EF6A259E}"/>
          </ac:spMkLst>
        </pc:spChg>
        <pc:spChg chg="mod">
          <ac:chgData name="Stephan Andre" userId="fe5f459f62e29fb2" providerId="LiveId" clId="{6C79E1D4-A4CD-41F8-B511-1A7977AC90A4}" dt="2023-03-22T08:58:34.692" v="2058" actId="208"/>
          <ac:spMkLst>
            <pc:docMk/>
            <pc:sldMk cId="368241663" sldId="314"/>
            <ac:spMk id="4" creationId="{A0ED224E-25BB-4AC5-8F4B-F0A08859B7AA}"/>
          </ac:spMkLst>
        </pc:spChg>
        <pc:spChg chg="del">
          <ac:chgData name="Stephan Andre" userId="fe5f459f62e29fb2" providerId="LiveId" clId="{6C79E1D4-A4CD-41F8-B511-1A7977AC90A4}" dt="2023-03-20T21:09:49.306" v="1019" actId="478"/>
          <ac:spMkLst>
            <pc:docMk/>
            <pc:sldMk cId="368241663" sldId="314"/>
            <ac:spMk id="5" creationId="{755E6C15-1784-BC91-7886-509CB515AE72}"/>
          </ac:spMkLst>
        </pc:spChg>
        <pc:spChg chg="mod">
          <ac:chgData name="Stephan Andre" userId="fe5f459f62e29fb2" providerId="LiveId" clId="{6C79E1D4-A4CD-41F8-B511-1A7977AC90A4}" dt="2023-03-22T08:39:58.856" v="2009" actId="208"/>
          <ac:spMkLst>
            <pc:docMk/>
            <pc:sldMk cId="368241663" sldId="314"/>
            <ac:spMk id="5" creationId="{CFD7548F-700E-95FE-BA71-7A9ACB54FF8D}"/>
          </ac:spMkLst>
        </pc:spChg>
        <pc:spChg chg="del">
          <ac:chgData name="Stephan Andre" userId="fe5f459f62e29fb2" providerId="LiveId" clId="{6C79E1D4-A4CD-41F8-B511-1A7977AC90A4}" dt="2023-03-20T21:09:49.306" v="1019" actId="478"/>
          <ac:spMkLst>
            <pc:docMk/>
            <pc:sldMk cId="368241663" sldId="314"/>
            <ac:spMk id="8" creationId="{F4EC9FF3-F4B7-2F84-EDC6-63D80BD8936F}"/>
          </ac:spMkLst>
        </pc:spChg>
        <pc:spChg chg="del">
          <ac:chgData name="Stephan Andre" userId="fe5f459f62e29fb2" providerId="LiveId" clId="{6C79E1D4-A4CD-41F8-B511-1A7977AC90A4}" dt="2023-03-20T21:09:49.306" v="1019" actId="478"/>
          <ac:spMkLst>
            <pc:docMk/>
            <pc:sldMk cId="368241663" sldId="314"/>
            <ac:spMk id="9" creationId="{F3C65980-3331-6800-6B23-F9124E82E08E}"/>
          </ac:spMkLst>
        </pc:spChg>
        <pc:spChg chg="del">
          <ac:chgData name="Stephan Andre" userId="fe5f459f62e29fb2" providerId="LiveId" clId="{6C79E1D4-A4CD-41F8-B511-1A7977AC90A4}" dt="2023-03-20T21:09:49.306" v="1019" actId="478"/>
          <ac:spMkLst>
            <pc:docMk/>
            <pc:sldMk cId="368241663" sldId="314"/>
            <ac:spMk id="10" creationId="{BD80369C-022B-84A5-51DB-5A7FB3E1387A}"/>
          </ac:spMkLst>
        </pc:spChg>
        <pc:spChg chg="del">
          <ac:chgData name="Stephan Andre" userId="fe5f459f62e29fb2" providerId="LiveId" clId="{6C79E1D4-A4CD-41F8-B511-1A7977AC90A4}" dt="2023-03-20T21:09:49.306" v="1019" actId="478"/>
          <ac:spMkLst>
            <pc:docMk/>
            <pc:sldMk cId="368241663" sldId="314"/>
            <ac:spMk id="11" creationId="{FF04A9A6-C759-745C-25C6-13A68226D6F2}"/>
          </ac:spMkLst>
        </pc:spChg>
        <pc:spChg chg="del">
          <ac:chgData name="Stephan Andre" userId="fe5f459f62e29fb2" providerId="LiveId" clId="{6C79E1D4-A4CD-41F8-B511-1A7977AC90A4}" dt="2023-03-20T21:09:49.306" v="1019" actId="478"/>
          <ac:spMkLst>
            <pc:docMk/>
            <pc:sldMk cId="368241663" sldId="314"/>
            <ac:spMk id="12" creationId="{B2959F4F-3414-37DF-871B-99CCF3D0A717}"/>
          </ac:spMkLst>
        </pc:spChg>
        <pc:spChg chg="del">
          <ac:chgData name="Stephan Andre" userId="fe5f459f62e29fb2" providerId="LiveId" clId="{6C79E1D4-A4CD-41F8-B511-1A7977AC90A4}" dt="2023-03-20T21:09:49.306" v="1019" actId="478"/>
          <ac:spMkLst>
            <pc:docMk/>
            <pc:sldMk cId="368241663" sldId="314"/>
            <ac:spMk id="13" creationId="{E058DE11-46AE-0421-8684-E6C5754082D7}"/>
          </ac:spMkLst>
        </pc:spChg>
        <pc:spChg chg="del">
          <ac:chgData name="Stephan Andre" userId="fe5f459f62e29fb2" providerId="LiveId" clId="{6C79E1D4-A4CD-41F8-B511-1A7977AC90A4}" dt="2023-03-20T21:09:49.306" v="1019" actId="478"/>
          <ac:spMkLst>
            <pc:docMk/>
            <pc:sldMk cId="368241663" sldId="314"/>
            <ac:spMk id="14" creationId="{E0A5746D-7243-9F8A-93CE-0172219D65F2}"/>
          </ac:spMkLst>
        </pc:spChg>
        <pc:picChg chg="add mod">
          <ac:chgData name="Stephan Andre" userId="fe5f459f62e29fb2" providerId="LiveId" clId="{6C79E1D4-A4CD-41F8-B511-1A7977AC90A4}" dt="2023-03-22T08:43:30.566" v="2017" actId="1076"/>
          <ac:picMkLst>
            <pc:docMk/>
            <pc:sldMk cId="368241663" sldId="314"/>
            <ac:picMk id="8" creationId="{88BF1260-DA52-C595-5F8E-E1693A0BAA64}"/>
          </ac:picMkLst>
        </pc:picChg>
      </pc:sldChg>
      <pc:sldChg chg="add del">
        <pc:chgData name="Stephan Andre" userId="fe5f459f62e29fb2" providerId="LiveId" clId="{6C79E1D4-A4CD-41F8-B511-1A7977AC90A4}" dt="2023-03-20T20:55:35.989" v="342"/>
        <pc:sldMkLst>
          <pc:docMk/>
          <pc:sldMk cId="3500755582" sldId="314"/>
        </pc:sldMkLst>
      </pc:sldChg>
      <pc:sldChg chg="addSp delSp modSp mod modAnim">
        <pc:chgData name="Stephan Andre" userId="fe5f459f62e29fb2" providerId="LiveId" clId="{6C79E1D4-A4CD-41F8-B511-1A7977AC90A4}" dt="2023-03-22T08:57:30.413" v="2048"/>
        <pc:sldMkLst>
          <pc:docMk/>
          <pc:sldMk cId="923227508" sldId="316"/>
        </pc:sldMkLst>
        <pc:spChg chg="mod ord">
          <ac:chgData name="Stephan Andre" userId="fe5f459f62e29fb2" providerId="LiveId" clId="{6C79E1D4-A4CD-41F8-B511-1A7977AC90A4}" dt="2023-03-22T08:56:44.735" v="2042" actId="166"/>
          <ac:spMkLst>
            <pc:docMk/>
            <pc:sldMk cId="923227508" sldId="316"/>
            <ac:spMk id="3" creationId="{E66531A3-D877-CCDD-4767-EE3B1E16C460}"/>
          </ac:spMkLst>
        </pc:spChg>
        <pc:spChg chg="mod">
          <ac:chgData name="Stephan Andre" userId="fe5f459f62e29fb2" providerId="LiveId" clId="{6C79E1D4-A4CD-41F8-B511-1A7977AC90A4}" dt="2023-03-22T08:54:29.268" v="2029" actId="1076"/>
          <ac:spMkLst>
            <pc:docMk/>
            <pc:sldMk cId="923227508" sldId="316"/>
            <ac:spMk id="8" creationId="{A335CF3F-4669-1C5E-10F7-6DC6F3BDD7C2}"/>
          </ac:spMkLst>
        </pc:spChg>
        <pc:spChg chg="mod">
          <ac:chgData name="Stephan Andre" userId="fe5f459f62e29fb2" providerId="LiveId" clId="{6C79E1D4-A4CD-41F8-B511-1A7977AC90A4}" dt="2023-03-22T08:56:26.127" v="2039" actId="1076"/>
          <ac:spMkLst>
            <pc:docMk/>
            <pc:sldMk cId="923227508" sldId="316"/>
            <ac:spMk id="9" creationId="{852C1CC7-8D0E-2413-B9A4-B9CED7082B49}"/>
          </ac:spMkLst>
        </pc:spChg>
        <pc:picChg chg="add del mod">
          <ac:chgData name="Stephan Andre" userId="fe5f459f62e29fb2" providerId="LiveId" clId="{6C79E1D4-A4CD-41F8-B511-1A7977AC90A4}" dt="2023-03-22T08:45:04.419" v="2023"/>
          <ac:picMkLst>
            <pc:docMk/>
            <pc:sldMk cId="923227508" sldId="316"/>
            <ac:picMk id="4" creationId="{A58CD25E-58BD-E8B9-985A-C3D44F56200B}"/>
          </ac:picMkLst>
        </pc:picChg>
        <pc:picChg chg="add mod">
          <ac:chgData name="Stephan Andre" userId="fe5f459f62e29fb2" providerId="LiveId" clId="{6C79E1D4-A4CD-41F8-B511-1A7977AC90A4}" dt="2023-03-22T08:54:26.095" v="2028" actId="1076"/>
          <ac:picMkLst>
            <pc:docMk/>
            <pc:sldMk cId="923227508" sldId="316"/>
            <ac:picMk id="10" creationId="{C6471172-6DFB-6749-60F7-FD2496E90B29}"/>
          </ac:picMkLst>
        </pc:picChg>
        <pc:picChg chg="add mod">
          <ac:chgData name="Stephan Andre" userId="fe5f459f62e29fb2" providerId="LiveId" clId="{6C79E1D4-A4CD-41F8-B511-1A7977AC90A4}" dt="2023-03-22T08:56:29.118" v="2040" actId="1076"/>
          <ac:picMkLst>
            <pc:docMk/>
            <pc:sldMk cId="923227508" sldId="316"/>
            <ac:picMk id="12" creationId="{6659CDCD-2328-9B95-1DCE-406D122311C7}"/>
          </ac:picMkLst>
        </pc:picChg>
      </pc:sldChg>
      <pc:sldChg chg="modSp mod modAnim">
        <pc:chgData name="Stephan Andre" userId="fe5f459f62e29fb2" providerId="LiveId" clId="{6C79E1D4-A4CD-41F8-B511-1A7977AC90A4}" dt="2023-03-22T09:48:36.580" v="2583"/>
        <pc:sldMkLst>
          <pc:docMk/>
          <pc:sldMk cId="607992633" sldId="317"/>
        </pc:sldMkLst>
        <pc:spChg chg="mod">
          <ac:chgData name="Stephan Andre" userId="fe5f459f62e29fb2" providerId="LiveId" clId="{6C79E1D4-A4CD-41F8-B511-1A7977AC90A4}" dt="2023-03-22T09:47:46.811" v="2580" actId="1038"/>
          <ac:spMkLst>
            <pc:docMk/>
            <pc:sldMk cId="607992633" sldId="317"/>
            <ac:spMk id="2" creationId="{2A3A20C7-40D0-DA90-3150-F43E86C55CEA}"/>
          </ac:spMkLst>
        </pc:spChg>
        <pc:spChg chg="mod">
          <ac:chgData name="Stephan Andre" userId="fe5f459f62e29fb2" providerId="LiveId" clId="{6C79E1D4-A4CD-41F8-B511-1A7977AC90A4}" dt="2023-03-22T08:57:56.951" v="2055" actId="14100"/>
          <ac:spMkLst>
            <pc:docMk/>
            <pc:sldMk cId="607992633" sldId="317"/>
            <ac:spMk id="3" creationId="{E66531A3-D877-CCDD-4767-EE3B1E16C460}"/>
          </ac:spMkLst>
        </pc:spChg>
        <pc:spChg chg="mod">
          <ac:chgData name="Stephan Andre" userId="fe5f459f62e29fb2" providerId="LiveId" clId="{6C79E1D4-A4CD-41F8-B511-1A7977AC90A4}" dt="2023-03-22T09:47:41.781" v="2574" actId="1038"/>
          <ac:spMkLst>
            <pc:docMk/>
            <pc:sldMk cId="607992633" sldId="317"/>
            <ac:spMk id="4" creationId="{957421DA-E3EF-FFAB-A234-BA85BF2D3F29}"/>
          </ac:spMkLst>
        </pc:spChg>
        <pc:spChg chg="mod">
          <ac:chgData name="Stephan Andre" userId="fe5f459f62e29fb2" providerId="LiveId" clId="{6C79E1D4-A4CD-41F8-B511-1A7977AC90A4}" dt="2023-03-22T09:00:36.234" v="2107" actId="1076"/>
          <ac:spMkLst>
            <pc:docMk/>
            <pc:sldMk cId="607992633" sldId="317"/>
            <ac:spMk id="5" creationId="{8E4114B6-8D11-A3AB-6827-E64E796C74C1}"/>
          </ac:spMkLst>
        </pc:spChg>
      </pc:sldChg>
      <pc:sldChg chg="addSp delSp modSp add mod delAnim modAnim">
        <pc:chgData name="Stephan Andre" userId="fe5f459f62e29fb2" providerId="LiveId" clId="{6C79E1D4-A4CD-41F8-B511-1A7977AC90A4}" dt="2023-03-22T09:43:21.606" v="2550" actId="20577"/>
        <pc:sldMkLst>
          <pc:docMk/>
          <pc:sldMk cId="1155802861" sldId="318"/>
        </pc:sldMkLst>
        <pc:spChg chg="del">
          <ac:chgData name="Stephan Andre" userId="fe5f459f62e29fb2" providerId="LiveId" clId="{6C79E1D4-A4CD-41F8-B511-1A7977AC90A4}" dt="2023-03-21T12:38:37.706" v="1444" actId="478"/>
          <ac:spMkLst>
            <pc:docMk/>
            <pc:sldMk cId="1155802861" sldId="318"/>
            <ac:spMk id="2" creationId="{E4C34D1E-C4A5-62FC-D5C4-671900B6D033}"/>
          </ac:spMkLst>
        </pc:spChg>
        <pc:spChg chg="del">
          <ac:chgData name="Stephan Andre" userId="fe5f459f62e29fb2" providerId="LiveId" clId="{6C79E1D4-A4CD-41F8-B511-1A7977AC90A4}" dt="2023-03-21T12:38:39.310" v="1445" actId="478"/>
          <ac:spMkLst>
            <pc:docMk/>
            <pc:sldMk cId="1155802861" sldId="318"/>
            <ac:spMk id="4" creationId="{88040F1B-0299-C014-7C88-D4C3762050B8}"/>
          </ac:spMkLst>
        </pc:spChg>
        <pc:spChg chg="add mod">
          <ac:chgData name="Stephan Andre" userId="fe5f459f62e29fb2" providerId="LiveId" clId="{6C79E1D4-A4CD-41F8-B511-1A7977AC90A4}" dt="2023-03-21T12:50:07.225" v="1776" actId="1076"/>
          <ac:spMkLst>
            <pc:docMk/>
            <pc:sldMk cId="1155802861" sldId="318"/>
            <ac:spMk id="5" creationId="{B29357E5-D2A8-FC9E-18E2-5BE59F614916}"/>
          </ac:spMkLst>
        </pc:spChg>
        <pc:spChg chg="mod">
          <ac:chgData name="Stephan Andre" userId="fe5f459f62e29fb2" providerId="LiveId" clId="{6C79E1D4-A4CD-41F8-B511-1A7977AC90A4}" dt="2023-03-22T09:43:21.606" v="2550" actId="20577"/>
          <ac:spMkLst>
            <pc:docMk/>
            <pc:sldMk cId="1155802861" sldId="318"/>
            <ac:spMk id="6" creationId="{75B3A24C-8B8D-7BA1-4FA1-33CD2D136342}"/>
          </ac:spMkLst>
        </pc:spChg>
        <pc:spChg chg="del">
          <ac:chgData name="Stephan Andre" userId="fe5f459f62e29fb2" providerId="LiveId" clId="{6C79E1D4-A4CD-41F8-B511-1A7977AC90A4}" dt="2023-03-21T12:38:37.706" v="1444" actId="478"/>
          <ac:spMkLst>
            <pc:docMk/>
            <pc:sldMk cId="1155802861" sldId="318"/>
            <ac:spMk id="11" creationId="{AED7410A-719F-DC69-7FDC-604D5E7E9D93}"/>
          </ac:spMkLst>
        </pc:spChg>
        <pc:spChg chg="add mod">
          <ac:chgData name="Stephan Andre" userId="fe5f459f62e29fb2" providerId="LiveId" clId="{6C79E1D4-A4CD-41F8-B511-1A7977AC90A4}" dt="2023-03-21T12:46:27.924" v="1691" actId="1076"/>
          <ac:spMkLst>
            <pc:docMk/>
            <pc:sldMk cId="1155802861" sldId="318"/>
            <ac:spMk id="13" creationId="{9BEEEC78-2A43-6B51-00F3-08FDFF3ACA07}"/>
          </ac:spMkLst>
        </pc:spChg>
        <pc:spChg chg="add del">
          <ac:chgData name="Stephan Andre" userId="fe5f459f62e29fb2" providerId="LiveId" clId="{6C79E1D4-A4CD-41F8-B511-1A7977AC90A4}" dt="2023-03-21T12:45:24.462" v="1685" actId="22"/>
          <ac:spMkLst>
            <pc:docMk/>
            <pc:sldMk cId="1155802861" sldId="318"/>
            <ac:spMk id="15" creationId="{E4B52FAC-FB4A-0FA1-E8D5-BB5539740CC3}"/>
          </ac:spMkLst>
        </pc:spChg>
        <pc:spChg chg="add mod">
          <ac:chgData name="Stephan Andre" userId="fe5f459f62e29fb2" providerId="LiveId" clId="{6C79E1D4-A4CD-41F8-B511-1A7977AC90A4}" dt="2023-03-21T12:50:09.762" v="1777" actId="1076"/>
          <ac:spMkLst>
            <pc:docMk/>
            <pc:sldMk cId="1155802861" sldId="318"/>
            <ac:spMk id="18" creationId="{08D22698-C5D7-0F58-6BE5-7E97EB43F635}"/>
          </ac:spMkLst>
        </pc:spChg>
        <pc:spChg chg="add mod">
          <ac:chgData name="Stephan Andre" userId="fe5f459f62e29fb2" providerId="LiveId" clId="{6C79E1D4-A4CD-41F8-B511-1A7977AC90A4}" dt="2023-03-21T12:50:12.506" v="1778" actId="1076"/>
          <ac:spMkLst>
            <pc:docMk/>
            <pc:sldMk cId="1155802861" sldId="318"/>
            <ac:spMk id="19" creationId="{EF966E2A-1A22-E1C9-7327-0FDC80EDFD60}"/>
          </ac:spMkLst>
        </pc:spChg>
        <pc:picChg chg="del">
          <ac:chgData name="Stephan Andre" userId="fe5f459f62e29fb2" providerId="LiveId" clId="{6C79E1D4-A4CD-41F8-B511-1A7977AC90A4}" dt="2023-03-21T12:38:37.706" v="1444" actId="478"/>
          <ac:picMkLst>
            <pc:docMk/>
            <pc:sldMk cId="1155802861" sldId="318"/>
            <ac:picMk id="3" creationId="{1333E55D-0012-BDEF-F590-744ECC21D00E}"/>
          </ac:picMkLst>
        </pc:picChg>
        <pc:picChg chg="del">
          <ac:chgData name="Stephan Andre" userId="fe5f459f62e29fb2" providerId="LiveId" clId="{6C79E1D4-A4CD-41F8-B511-1A7977AC90A4}" dt="2023-03-21T12:38:37.706" v="1444" actId="478"/>
          <ac:picMkLst>
            <pc:docMk/>
            <pc:sldMk cId="1155802861" sldId="318"/>
            <ac:picMk id="8" creationId="{56CC6F38-5306-955C-DFD2-CCEA1C6D4336}"/>
          </ac:picMkLst>
        </pc:picChg>
        <pc:picChg chg="del">
          <ac:chgData name="Stephan Andre" userId="fe5f459f62e29fb2" providerId="LiveId" clId="{6C79E1D4-A4CD-41F8-B511-1A7977AC90A4}" dt="2023-03-21T12:38:37.706" v="1444" actId="478"/>
          <ac:picMkLst>
            <pc:docMk/>
            <pc:sldMk cId="1155802861" sldId="318"/>
            <ac:picMk id="10" creationId="{B805A5CA-EB93-769E-E6C9-3ECCE646A4BF}"/>
          </ac:picMkLst>
        </pc:picChg>
        <pc:picChg chg="add mod modCrop">
          <ac:chgData name="Stephan Andre" userId="fe5f459f62e29fb2" providerId="LiveId" clId="{6C79E1D4-A4CD-41F8-B511-1A7977AC90A4}" dt="2023-03-21T12:50:07.225" v="1776" actId="1076"/>
          <ac:picMkLst>
            <pc:docMk/>
            <pc:sldMk cId="1155802861" sldId="318"/>
            <ac:picMk id="12" creationId="{D6DAFCEC-BB16-0883-B6D8-DC94B0770442}"/>
          </ac:picMkLst>
        </pc:picChg>
        <pc:picChg chg="add mod">
          <ac:chgData name="Stephan Andre" userId="fe5f459f62e29fb2" providerId="LiveId" clId="{6C79E1D4-A4CD-41F8-B511-1A7977AC90A4}" dt="2023-03-21T12:46:27.924" v="1691" actId="1076"/>
          <ac:picMkLst>
            <pc:docMk/>
            <pc:sldMk cId="1155802861" sldId="318"/>
            <ac:picMk id="17" creationId="{00186552-E5F2-4562-597B-461397CEEC9F}"/>
          </ac:picMkLst>
        </pc:picChg>
      </pc:sldChg>
      <pc:sldChg chg="new del">
        <pc:chgData name="Stephan Andre" userId="fe5f459f62e29fb2" providerId="LiveId" clId="{6C79E1D4-A4CD-41F8-B511-1A7977AC90A4}" dt="2023-03-21T12:38:28.826" v="1442" actId="680"/>
        <pc:sldMkLst>
          <pc:docMk/>
          <pc:sldMk cId="3527186685" sldId="318"/>
        </pc:sldMkLst>
      </pc:sldChg>
      <pc:sldMasterChg chg="delSldLayout">
        <pc:chgData name="Stephan Andre" userId="fe5f459f62e29fb2" providerId="LiveId" clId="{6C79E1D4-A4CD-41F8-B511-1A7977AC90A4}" dt="2023-03-22T08:28:11.735" v="1922" actId="47"/>
        <pc:sldMasterMkLst>
          <pc:docMk/>
          <pc:sldMasterMk cId="0" sldId="2147483682"/>
        </pc:sldMasterMkLst>
        <pc:sldLayoutChg chg="del">
          <pc:chgData name="Stephan Andre" userId="fe5f459f62e29fb2" providerId="LiveId" clId="{6C79E1D4-A4CD-41F8-B511-1A7977AC90A4}" dt="2023-03-22T08:28:11.735" v="1922" actId="47"/>
          <pc:sldLayoutMkLst>
            <pc:docMk/>
            <pc:sldMasterMk cId="0" sldId="2147483682"/>
            <pc:sldLayoutMk cId="0" sldId="2147483651"/>
          </pc:sldLayoutMkLst>
        </pc:sldLayoutChg>
        <pc:sldLayoutChg chg="del">
          <pc:chgData name="Stephan Andre" userId="fe5f459f62e29fb2" providerId="LiveId" clId="{6C79E1D4-A4CD-41F8-B511-1A7977AC90A4}" dt="2023-03-22T08:28:11.735" v="1922" actId="47"/>
          <pc:sldLayoutMkLst>
            <pc:docMk/>
            <pc:sldMasterMk cId="0" sldId="2147483682"/>
            <pc:sldLayoutMk cId="0" sldId="2147483652"/>
          </pc:sldLayoutMkLst>
        </pc:sldLayoutChg>
        <pc:sldLayoutChg chg="del">
          <pc:chgData name="Stephan Andre" userId="fe5f459f62e29fb2" providerId="LiveId" clId="{6C79E1D4-A4CD-41F8-B511-1A7977AC90A4}" dt="2023-03-22T08:28:11.735" v="1922" actId="47"/>
          <pc:sldLayoutMkLst>
            <pc:docMk/>
            <pc:sldMasterMk cId="0" sldId="2147483682"/>
            <pc:sldLayoutMk cId="0" sldId="2147483654"/>
          </pc:sldLayoutMkLst>
        </pc:sldLayoutChg>
        <pc:sldLayoutChg chg="del">
          <pc:chgData name="Stephan Andre" userId="fe5f459f62e29fb2" providerId="LiveId" clId="{6C79E1D4-A4CD-41F8-B511-1A7977AC90A4}" dt="2023-03-22T08:28:11.735" v="1922" actId="47"/>
          <pc:sldLayoutMkLst>
            <pc:docMk/>
            <pc:sldMasterMk cId="0" sldId="2147483682"/>
            <pc:sldLayoutMk cId="0" sldId="2147483656"/>
          </pc:sldLayoutMkLst>
        </pc:sldLayoutChg>
        <pc:sldLayoutChg chg="del">
          <pc:chgData name="Stephan Andre" userId="fe5f459f62e29fb2" providerId="LiveId" clId="{6C79E1D4-A4CD-41F8-B511-1A7977AC90A4}" dt="2023-03-22T08:28:11.735" v="1922" actId="47"/>
          <pc:sldLayoutMkLst>
            <pc:docMk/>
            <pc:sldMasterMk cId="0" sldId="2147483682"/>
            <pc:sldLayoutMk cId="0" sldId="2147483657"/>
          </pc:sldLayoutMkLst>
        </pc:sldLayoutChg>
        <pc:sldLayoutChg chg="del">
          <pc:chgData name="Stephan Andre" userId="fe5f459f62e29fb2" providerId="LiveId" clId="{6C79E1D4-A4CD-41F8-B511-1A7977AC90A4}" dt="2023-03-22T08:28:11.735" v="1922" actId="47"/>
          <pc:sldLayoutMkLst>
            <pc:docMk/>
            <pc:sldMasterMk cId="0" sldId="2147483682"/>
            <pc:sldLayoutMk cId="0" sldId="2147483660"/>
          </pc:sldLayoutMkLst>
        </pc:sldLayoutChg>
        <pc:sldLayoutChg chg="del">
          <pc:chgData name="Stephan Andre" userId="fe5f459f62e29fb2" providerId="LiveId" clId="{6C79E1D4-A4CD-41F8-B511-1A7977AC90A4}" dt="2023-03-22T08:28:11.735" v="1922" actId="47"/>
          <pc:sldLayoutMkLst>
            <pc:docMk/>
            <pc:sldMasterMk cId="0" sldId="2147483682"/>
            <pc:sldLayoutMk cId="0" sldId="2147483663"/>
          </pc:sldLayoutMkLst>
        </pc:sldLayoutChg>
        <pc:sldLayoutChg chg="del">
          <pc:chgData name="Stephan Andre" userId="fe5f459f62e29fb2" providerId="LiveId" clId="{6C79E1D4-A4CD-41F8-B511-1A7977AC90A4}" dt="2023-03-22T08:28:11.735" v="1922" actId="47"/>
          <pc:sldLayoutMkLst>
            <pc:docMk/>
            <pc:sldMasterMk cId="0" sldId="2147483682"/>
            <pc:sldLayoutMk cId="0" sldId="2147483669"/>
          </pc:sldLayoutMkLst>
        </pc:sldLayoutChg>
        <pc:sldLayoutChg chg="del">
          <pc:chgData name="Stephan Andre" userId="fe5f459f62e29fb2" providerId="LiveId" clId="{6C79E1D4-A4CD-41F8-B511-1A7977AC90A4}" dt="2023-03-22T08:28:11.735" v="1922" actId="47"/>
          <pc:sldLayoutMkLst>
            <pc:docMk/>
            <pc:sldMasterMk cId="0" sldId="2147483682"/>
            <pc:sldLayoutMk cId="0" sldId="2147483670"/>
          </pc:sldLayoutMkLst>
        </pc:sldLayoutChg>
        <pc:sldLayoutChg chg="del">
          <pc:chgData name="Stephan Andre" userId="fe5f459f62e29fb2" providerId="LiveId" clId="{6C79E1D4-A4CD-41F8-B511-1A7977AC90A4}" dt="2023-03-22T08:28:11.735" v="1922" actId="47"/>
          <pc:sldLayoutMkLst>
            <pc:docMk/>
            <pc:sldMasterMk cId="0" sldId="2147483682"/>
            <pc:sldLayoutMk cId="0" sldId="2147483671"/>
          </pc:sldLayoutMkLst>
        </pc:sldLayoutChg>
      </pc:sldMasterChg>
      <pc:sldMasterChg chg="del delSldLayout">
        <pc:chgData name="Stephan Andre" userId="fe5f459f62e29fb2" providerId="LiveId" clId="{6C79E1D4-A4CD-41F8-B511-1A7977AC90A4}" dt="2023-03-22T08:28:11.735" v="1922" actId="47"/>
        <pc:sldMasterMkLst>
          <pc:docMk/>
          <pc:sldMasterMk cId="0" sldId="2147483683"/>
        </pc:sldMasterMkLst>
        <pc:sldLayoutChg chg="del">
          <pc:chgData name="Stephan Andre" userId="fe5f459f62e29fb2" providerId="LiveId" clId="{6C79E1D4-A4CD-41F8-B511-1A7977AC90A4}" dt="2023-03-22T08:28:11.735" v="1922" actId="47"/>
          <pc:sldLayoutMkLst>
            <pc:docMk/>
            <pc:sldMasterMk cId="0" sldId="2147483683"/>
            <pc:sldLayoutMk cId="0" sldId="2147483680"/>
          </pc:sldLayoutMkLst>
        </pc:sldLayoutChg>
      </pc:sldMasterChg>
      <pc:sldMasterChg chg="del delSldLayout">
        <pc:chgData name="Stephan Andre" userId="fe5f459f62e29fb2" providerId="LiveId" clId="{6C79E1D4-A4CD-41F8-B511-1A7977AC90A4}" dt="2023-03-22T08:28:11.735" v="1922" actId="47"/>
        <pc:sldMasterMkLst>
          <pc:docMk/>
          <pc:sldMasterMk cId="0" sldId="2147483684"/>
        </pc:sldMasterMkLst>
        <pc:sldLayoutChg chg="del">
          <pc:chgData name="Stephan Andre" userId="fe5f459f62e29fb2" providerId="LiveId" clId="{6C79E1D4-A4CD-41F8-B511-1A7977AC90A4}" dt="2023-03-22T08:28:11.735" v="1922" actId="47"/>
          <pc:sldLayoutMkLst>
            <pc:docMk/>
            <pc:sldMasterMk cId="0" sldId="2147483684"/>
            <pc:sldLayoutMk cId="0" sldId="2147483681"/>
          </pc:sldLayoutMkLst>
        </pc:sldLayoutChg>
      </pc:sldMasterChg>
    </pc:docChg>
  </pc:docChgLst>
  <pc:docChgLst>
    <pc:chgData name="Utilisateur invité" providerId="Windows Live" clId="Web-{5019E01C-1E1D-422C-A6D4-AD8296FDAB5D}"/>
    <pc:docChg chg="modSld">
      <pc:chgData name="Utilisateur invité" userId="" providerId="Windows Live" clId="Web-{5019E01C-1E1D-422C-A6D4-AD8296FDAB5D}" dt="2023-03-22T01:11:19.226" v="26" actId="20577"/>
      <pc:docMkLst>
        <pc:docMk/>
      </pc:docMkLst>
      <pc:sldChg chg="modSp">
        <pc:chgData name="Utilisateur invité" userId="" providerId="Windows Live" clId="Web-{5019E01C-1E1D-422C-A6D4-AD8296FDAB5D}" dt="2023-03-22T01:11:19.226" v="26" actId="20577"/>
        <pc:sldMkLst>
          <pc:docMk/>
          <pc:sldMk cId="1169221654" sldId="313"/>
        </pc:sldMkLst>
        <pc:spChg chg="mod">
          <ac:chgData name="Utilisateur invité" userId="" providerId="Windows Live" clId="Web-{5019E01C-1E1D-422C-A6D4-AD8296FDAB5D}" dt="2023-03-22T01:11:19.226" v="26" actId="20577"/>
          <ac:spMkLst>
            <pc:docMk/>
            <pc:sldMk cId="1169221654" sldId="313"/>
            <ac:spMk id="9" creationId="{F3C65980-3331-6800-6B23-F9124E82E08E}"/>
          </ac:spMkLst>
        </pc:spChg>
      </pc:sldChg>
      <pc:sldChg chg="modSp">
        <pc:chgData name="Utilisateur invité" userId="" providerId="Windows Live" clId="Web-{5019E01C-1E1D-422C-A6D4-AD8296FDAB5D}" dt="2023-03-21T20:42:53.265" v="25" actId="20577"/>
        <pc:sldMkLst>
          <pc:docMk/>
          <pc:sldMk cId="607992633" sldId="317"/>
        </pc:sldMkLst>
        <pc:spChg chg="mod">
          <ac:chgData name="Utilisateur invité" userId="" providerId="Windows Live" clId="Web-{5019E01C-1E1D-422C-A6D4-AD8296FDAB5D}" dt="2023-03-21T20:42:53.265" v="25" actId="20577"/>
          <ac:spMkLst>
            <pc:docMk/>
            <pc:sldMk cId="607992633" sldId="317"/>
            <ac:spMk id="2" creationId="{2A3A20C7-40D0-DA90-3150-F43E86C55CEA}"/>
          </ac:spMkLst>
        </pc:spChg>
      </pc:sldChg>
    </pc:docChg>
  </pc:docChgLst>
  <pc:docChgLst>
    <pc:chgData clId="Web-{5019E01C-1E1D-422C-A6D4-AD8296FDAB5D}"/>
    <pc:docChg chg="modSld">
      <pc:chgData name="" userId="" providerId="" clId="Web-{5019E01C-1E1D-422C-A6D4-AD8296FDAB5D}" dt="2023-03-21T22:44:43.150" v="0" actId="20577"/>
      <pc:docMkLst>
        <pc:docMk/>
      </pc:docMkLst>
      <pc:sldChg chg="modSp">
        <pc:chgData name="" userId="" providerId="" clId="Web-{5019E01C-1E1D-422C-A6D4-AD8296FDAB5D}" dt="2023-03-21T22:44:43.150" v="0" actId="20577"/>
        <pc:sldMkLst>
          <pc:docMk/>
          <pc:sldMk cId="607992633" sldId="317"/>
        </pc:sldMkLst>
        <pc:spChg chg="mod">
          <ac:chgData name="" userId="" providerId="" clId="Web-{5019E01C-1E1D-422C-A6D4-AD8296FDAB5D}" dt="2023-03-21T22:44:43.150" v="0" actId="20577"/>
          <ac:spMkLst>
            <pc:docMk/>
            <pc:sldMk cId="607992633" sldId="317"/>
            <ac:spMk id="2" creationId="{2A3A20C7-40D0-DA90-3150-F43E86C55CEA}"/>
          </ac:spMkLst>
        </pc:spChg>
      </pc:sldChg>
    </pc:docChg>
  </pc:docChgLst>
  <pc:docChgLst>
    <pc:chgData name="Stephan Andre" userId="fe5f459f62e29fb2" providerId="LiveId" clId="{570E3348-F094-400E-88FF-1A1C8CBB935E}"/>
    <pc:docChg chg="undo custSel addSld delSld modSld sldOrd modShowInfo">
      <pc:chgData name="Stephan Andre" userId="fe5f459f62e29fb2" providerId="LiveId" clId="{570E3348-F094-400E-88FF-1A1C8CBB935E}" dt="2023-03-19T10:58:32.870" v="1038"/>
      <pc:docMkLst>
        <pc:docMk/>
      </pc:docMkLst>
      <pc:sldChg chg="delSp modSp mod modTransition">
        <pc:chgData name="Stephan Andre" userId="fe5f459f62e29fb2" providerId="LiveId" clId="{570E3348-F094-400E-88FF-1A1C8CBB935E}" dt="2023-03-19T09:49:50.754" v="291"/>
        <pc:sldMkLst>
          <pc:docMk/>
          <pc:sldMk cId="0" sldId="256"/>
        </pc:sldMkLst>
        <pc:spChg chg="mod">
          <ac:chgData name="Stephan Andre" userId="fe5f459f62e29fb2" providerId="LiveId" clId="{570E3348-F094-400E-88FF-1A1C8CBB935E}" dt="2023-03-19T09:46:00.993" v="41" actId="20577"/>
          <ac:spMkLst>
            <pc:docMk/>
            <pc:sldMk cId="0" sldId="256"/>
            <ac:spMk id="870" creationId="{00000000-0000-0000-0000-000000000000}"/>
          </ac:spMkLst>
        </pc:spChg>
        <pc:spChg chg="mod">
          <ac:chgData name="Stephan Andre" userId="fe5f459f62e29fb2" providerId="LiveId" clId="{570E3348-F094-400E-88FF-1A1C8CBB935E}" dt="2023-03-19T09:46:35.668" v="123" actId="1076"/>
          <ac:spMkLst>
            <pc:docMk/>
            <pc:sldMk cId="0" sldId="256"/>
            <ac:spMk id="871" creationId="{00000000-0000-0000-0000-000000000000}"/>
          </ac:spMkLst>
        </pc:spChg>
        <pc:grpChg chg="del">
          <ac:chgData name="Stephan Andre" userId="fe5f459f62e29fb2" providerId="LiveId" clId="{570E3348-F094-400E-88FF-1A1C8CBB935E}" dt="2023-03-19T09:46:24.794" v="120" actId="478"/>
          <ac:grpSpMkLst>
            <pc:docMk/>
            <pc:sldMk cId="0" sldId="256"/>
            <ac:grpSpMk id="873" creationId="{00000000-0000-0000-0000-000000000000}"/>
          </ac:grpSpMkLst>
        </pc:grpChg>
      </pc:sldChg>
      <pc:sldChg chg="del">
        <pc:chgData name="Stephan Andre" userId="fe5f459f62e29fb2" providerId="LiveId" clId="{570E3348-F094-400E-88FF-1A1C8CBB935E}" dt="2023-03-19T09:46:50.586" v="124" actId="47"/>
        <pc:sldMkLst>
          <pc:docMk/>
          <pc:sldMk cId="0" sldId="257"/>
        </pc:sldMkLst>
      </pc:sldChg>
      <pc:sldChg chg="addSp delSp modSp mod modTransition">
        <pc:chgData name="Stephan Andre" userId="fe5f459f62e29fb2" providerId="LiveId" clId="{570E3348-F094-400E-88FF-1A1C8CBB935E}" dt="2023-03-19T09:50:34.540" v="292"/>
        <pc:sldMkLst>
          <pc:docMk/>
          <pc:sldMk cId="0" sldId="258"/>
        </pc:sldMkLst>
        <pc:spChg chg="add del mod">
          <ac:chgData name="Stephan Andre" userId="fe5f459f62e29fb2" providerId="LiveId" clId="{570E3348-F094-400E-88FF-1A1C8CBB935E}" dt="2023-03-19T09:47:03.049" v="126" actId="478"/>
          <ac:spMkLst>
            <pc:docMk/>
            <pc:sldMk cId="0" sldId="258"/>
            <ac:spMk id="3" creationId="{C675F3ED-582B-74B7-170D-57E261218713}"/>
          </ac:spMkLst>
        </pc:spChg>
        <pc:spChg chg="add del mod">
          <ac:chgData name="Stephan Andre" userId="fe5f459f62e29fb2" providerId="LiveId" clId="{570E3348-F094-400E-88FF-1A1C8CBB935E}" dt="2023-03-19T09:47:03.049" v="126" actId="478"/>
          <ac:spMkLst>
            <pc:docMk/>
            <pc:sldMk cId="0" sldId="258"/>
            <ac:spMk id="5" creationId="{269E7079-BEF7-729E-DDD4-519A5B7AF307}"/>
          </ac:spMkLst>
        </pc:spChg>
        <pc:spChg chg="add del mod">
          <ac:chgData name="Stephan Andre" userId="fe5f459f62e29fb2" providerId="LiveId" clId="{570E3348-F094-400E-88FF-1A1C8CBB935E}" dt="2023-03-19T09:47:03.049" v="126" actId="478"/>
          <ac:spMkLst>
            <pc:docMk/>
            <pc:sldMk cId="0" sldId="258"/>
            <ac:spMk id="7" creationId="{FA7AD148-C3B5-24A5-D7C3-F6265828BE32}"/>
          </ac:spMkLst>
        </pc:spChg>
        <pc:spChg chg="add del mod">
          <ac:chgData name="Stephan Andre" userId="fe5f459f62e29fb2" providerId="LiveId" clId="{570E3348-F094-400E-88FF-1A1C8CBB935E}" dt="2023-03-19T09:47:03.049" v="126" actId="478"/>
          <ac:spMkLst>
            <pc:docMk/>
            <pc:sldMk cId="0" sldId="258"/>
            <ac:spMk id="9" creationId="{FBA90A21-FDD4-DF3C-D9D7-C46FB1103957}"/>
          </ac:spMkLst>
        </pc:spChg>
        <pc:spChg chg="add del mod">
          <ac:chgData name="Stephan Andre" userId="fe5f459f62e29fb2" providerId="LiveId" clId="{570E3348-F094-400E-88FF-1A1C8CBB935E}" dt="2023-03-19T09:47:03.049" v="126" actId="478"/>
          <ac:spMkLst>
            <pc:docMk/>
            <pc:sldMk cId="0" sldId="258"/>
            <ac:spMk id="11" creationId="{8AF25768-9331-5EB3-354C-7566BF31A1FB}"/>
          </ac:spMkLst>
        </pc:spChg>
        <pc:spChg chg="add del mod">
          <ac:chgData name="Stephan Andre" userId="fe5f459f62e29fb2" providerId="LiveId" clId="{570E3348-F094-400E-88FF-1A1C8CBB935E}" dt="2023-03-19T09:47:03.049" v="126" actId="478"/>
          <ac:spMkLst>
            <pc:docMk/>
            <pc:sldMk cId="0" sldId="258"/>
            <ac:spMk id="13" creationId="{A7013A55-D044-1519-7E2E-66BB77F2F5EE}"/>
          </ac:spMkLst>
        </pc:spChg>
        <pc:spChg chg="add del mod">
          <ac:chgData name="Stephan Andre" userId="fe5f459f62e29fb2" providerId="LiveId" clId="{570E3348-F094-400E-88FF-1A1C8CBB935E}" dt="2023-03-19T09:47:34.113" v="181" actId="478"/>
          <ac:spMkLst>
            <pc:docMk/>
            <pc:sldMk cId="0" sldId="258"/>
            <ac:spMk id="15" creationId="{098B2656-E0A3-A474-8FF5-869B86779F7A}"/>
          </ac:spMkLst>
        </pc:spChg>
        <pc:spChg chg="add del mod">
          <ac:chgData name="Stephan Andre" userId="fe5f459f62e29fb2" providerId="LiveId" clId="{570E3348-F094-400E-88FF-1A1C8CBB935E}" dt="2023-03-19T09:47:37.468" v="182" actId="478"/>
          <ac:spMkLst>
            <pc:docMk/>
            <pc:sldMk cId="0" sldId="258"/>
            <ac:spMk id="17" creationId="{5D121440-9B2D-E06D-044A-5482E70F16C8}"/>
          </ac:spMkLst>
        </pc:spChg>
        <pc:spChg chg="add del mod">
          <ac:chgData name="Stephan Andre" userId="fe5f459f62e29fb2" providerId="LiveId" clId="{570E3348-F094-400E-88FF-1A1C8CBB935E}" dt="2023-03-19T09:47:37.468" v="182" actId="478"/>
          <ac:spMkLst>
            <pc:docMk/>
            <pc:sldMk cId="0" sldId="258"/>
            <ac:spMk id="19" creationId="{9A0644BA-8287-93EF-8F92-66188F346E99}"/>
          </ac:spMkLst>
        </pc:spChg>
        <pc:spChg chg="add del mod">
          <ac:chgData name="Stephan Andre" userId="fe5f459f62e29fb2" providerId="LiveId" clId="{570E3348-F094-400E-88FF-1A1C8CBB935E}" dt="2023-03-19T09:47:37.468" v="182" actId="478"/>
          <ac:spMkLst>
            <pc:docMk/>
            <pc:sldMk cId="0" sldId="258"/>
            <ac:spMk id="21" creationId="{5C8504B1-A0DA-CDA8-C9F3-91D828331852}"/>
          </ac:spMkLst>
        </pc:spChg>
        <pc:spChg chg="del">
          <ac:chgData name="Stephan Andre" userId="fe5f459f62e29fb2" providerId="LiveId" clId="{570E3348-F094-400E-88FF-1A1C8CBB935E}" dt="2023-03-19T09:47:34.113" v="181" actId="478"/>
          <ac:spMkLst>
            <pc:docMk/>
            <pc:sldMk cId="0" sldId="258"/>
            <ac:spMk id="893" creationId="{00000000-0000-0000-0000-000000000000}"/>
          </ac:spMkLst>
        </pc:spChg>
        <pc:spChg chg="mod">
          <ac:chgData name="Stephan Andre" userId="fe5f459f62e29fb2" providerId="LiveId" clId="{570E3348-F094-400E-88FF-1A1C8CBB935E}" dt="2023-03-19T09:48:09.445" v="210" actId="1035"/>
          <ac:spMkLst>
            <pc:docMk/>
            <pc:sldMk cId="0" sldId="258"/>
            <ac:spMk id="899" creationId="{00000000-0000-0000-0000-000000000000}"/>
          </ac:spMkLst>
        </pc:spChg>
        <pc:spChg chg="mod">
          <ac:chgData name="Stephan Andre" userId="fe5f459f62e29fb2" providerId="LiveId" clId="{570E3348-F094-400E-88FF-1A1C8CBB935E}" dt="2023-03-19T09:48:09.445" v="210" actId="1035"/>
          <ac:spMkLst>
            <pc:docMk/>
            <pc:sldMk cId="0" sldId="258"/>
            <ac:spMk id="900" creationId="{00000000-0000-0000-0000-000000000000}"/>
          </ac:spMkLst>
        </pc:spChg>
        <pc:spChg chg="del">
          <ac:chgData name="Stephan Andre" userId="fe5f459f62e29fb2" providerId="LiveId" clId="{570E3348-F094-400E-88FF-1A1C8CBB935E}" dt="2023-03-19T09:47:30.435" v="180" actId="478"/>
          <ac:spMkLst>
            <pc:docMk/>
            <pc:sldMk cId="0" sldId="258"/>
            <ac:spMk id="901" creationId="{00000000-0000-0000-0000-000000000000}"/>
          </ac:spMkLst>
        </pc:spChg>
        <pc:spChg chg="mod">
          <ac:chgData name="Stephan Andre" userId="fe5f459f62e29fb2" providerId="LiveId" clId="{570E3348-F094-400E-88FF-1A1C8CBB935E}" dt="2023-03-19T09:48:09.445" v="210" actId="1035"/>
          <ac:spMkLst>
            <pc:docMk/>
            <pc:sldMk cId="0" sldId="258"/>
            <ac:spMk id="902" creationId="{00000000-0000-0000-0000-000000000000}"/>
          </ac:spMkLst>
        </pc:spChg>
        <pc:spChg chg="mod">
          <ac:chgData name="Stephan Andre" userId="fe5f459f62e29fb2" providerId="LiveId" clId="{570E3348-F094-400E-88FF-1A1C8CBB935E}" dt="2023-03-19T09:48:09.445" v="210" actId="1035"/>
          <ac:spMkLst>
            <pc:docMk/>
            <pc:sldMk cId="0" sldId="258"/>
            <ac:spMk id="903" creationId="{00000000-0000-0000-0000-000000000000}"/>
          </ac:spMkLst>
        </pc:spChg>
        <pc:spChg chg="del">
          <ac:chgData name="Stephan Andre" userId="fe5f459f62e29fb2" providerId="LiveId" clId="{570E3348-F094-400E-88FF-1A1C8CBB935E}" dt="2023-03-19T09:46:59.755" v="125" actId="478"/>
          <ac:spMkLst>
            <pc:docMk/>
            <pc:sldMk cId="0" sldId="258"/>
            <ac:spMk id="904" creationId="{00000000-0000-0000-0000-000000000000}"/>
          </ac:spMkLst>
        </pc:spChg>
        <pc:spChg chg="del">
          <ac:chgData name="Stephan Andre" userId="fe5f459f62e29fb2" providerId="LiveId" clId="{570E3348-F094-400E-88FF-1A1C8CBB935E}" dt="2023-03-19T09:46:59.755" v="125" actId="478"/>
          <ac:spMkLst>
            <pc:docMk/>
            <pc:sldMk cId="0" sldId="258"/>
            <ac:spMk id="905" creationId="{00000000-0000-0000-0000-000000000000}"/>
          </ac:spMkLst>
        </pc:spChg>
        <pc:spChg chg="del">
          <ac:chgData name="Stephan Andre" userId="fe5f459f62e29fb2" providerId="LiveId" clId="{570E3348-F094-400E-88FF-1A1C8CBB935E}" dt="2023-03-19T09:46:59.755" v="125" actId="478"/>
          <ac:spMkLst>
            <pc:docMk/>
            <pc:sldMk cId="0" sldId="258"/>
            <ac:spMk id="906" creationId="{00000000-0000-0000-0000-000000000000}"/>
          </ac:spMkLst>
        </pc:spChg>
        <pc:spChg chg="del">
          <ac:chgData name="Stephan Andre" userId="fe5f459f62e29fb2" providerId="LiveId" clId="{570E3348-F094-400E-88FF-1A1C8CBB935E}" dt="2023-03-19T09:47:34.113" v="181" actId="478"/>
          <ac:spMkLst>
            <pc:docMk/>
            <pc:sldMk cId="0" sldId="258"/>
            <ac:spMk id="907" creationId="{00000000-0000-0000-0000-000000000000}"/>
          </ac:spMkLst>
        </pc:spChg>
        <pc:spChg chg="mod">
          <ac:chgData name="Stephan Andre" userId="fe5f459f62e29fb2" providerId="LiveId" clId="{570E3348-F094-400E-88FF-1A1C8CBB935E}" dt="2023-03-19T09:48:09.445" v="210" actId="1035"/>
          <ac:spMkLst>
            <pc:docMk/>
            <pc:sldMk cId="0" sldId="258"/>
            <ac:spMk id="908" creationId="{00000000-0000-0000-0000-000000000000}"/>
          </ac:spMkLst>
        </pc:spChg>
        <pc:spChg chg="mod">
          <ac:chgData name="Stephan Andre" userId="fe5f459f62e29fb2" providerId="LiveId" clId="{570E3348-F094-400E-88FF-1A1C8CBB935E}" dt="2023-03-19T09:48:09.445" v="210" actId="1035"/>
          <ac:spMkLst>
            <pc:docMk/>
            <pc:sldMk cId="0" sldId="258"/>
            <ac:spMk id="909" creationId="{00000000-0000-0000-0000-000000000000}"/>
          </ac:spMkLst>
        </pc:spChg>
        <pc:spChg chg="del">
          <ac:chgData name="Stephan Andre" userId="fe5f459f62e29fb2" providerId="LiveId" clId="{570E3348-F094-400E-88FF-1A1C8CBB935E}" dt="2023-03-19T09:47:34.113" v="181" actId="478"/>
          <ac:spMkLst>
            <pc:docMk/>
            <pc:sldMk cId="0" sldId="258"/>
            <ac:spMk id="910" creationId="{00000000-0000-0000-0000-000000000000}"/>
          </ac:spMkLst>
        </pc:spChg>
        <pc:spChg chg="mod">
          <ac:chgData name="Stephan Andre" userId="fe5f459f62e29fb2" providerId="LiveId" clId="{570E3348-F094-400E-88FF-1A1C8CBB935E}" dt="2023-03-19T09:48:09.445" v="210" actId="1035"/>
          <ac:spMkLst>
            <pc:docMk/>
            <pc:sldMk cId="0" sldId="258"/>
            <ac:spMk id="911" creationId="{00000000-0000-0000-0000-000000000000}"/>
          </ac:spMkLst>
        </pc:spChg>
        <pc:spChg chg="mod">
          <ac:chgData name="Stephan Andre" userId="fe5f459f62e29fb2" providerId="LiveId" clId="{570E3348-F094-400E-88FF-1A1C8CBB935E}" dt="2023-03-19T09:48:09.445" v="210" actId="1035"/>
          <ac:spMkLst>
            <pc:docMk/>
            <pc:sldMk cId="0" sldId="258"/>
            <ac:spMk id="912" creationId="{00000000-0000-0000-0000-000000000000}"/>
          </ac:spMkLst>
        </pc:spChg>
        <pc:spChg chg="del">
          <ac:chgData name="Stephan Andre" userId="fe5f459f62e29fb2" providerId="LiveId" clId="{570E3348-F094-400E-88FF-1A1C8CBB935E}" dt="2023-03-19T09:46:59.755" v="125" actId="478"/>
          <ac:spMkLst>
            <pc:docMk/>
            <pc:sldMk cId="0" sldId="258"/>
            <ac:spMk id="913" creationId="{00000000-0000-0000-0000-000000000000}"/>
          </ac:spMkLst>
        </pc:spChg>
        <pc:spChg chg="del">
          <ac:chgData name="Stephan Andre" userId="fe5f459f62e29fb2" providerId="LiveId" clId="{570E3348-F094-400E-88FF-1A1C8CBB935E}" dt="2023-03-19T09:46:59.755" v="125" actId="478"/>
          <ac:spMkLst>
            <pc:docMk/>
            <pc:sldMk cId="0" sldId="258"/>
            <ac:spMk id="914" creationId="{00000000-0000-0000-0000-000000000000}"/>
          </ac:spMkLst>
        </pc:spChg>
        <pc:spChg chg="del">
          <ac:chgData name="Stephan Andre" userId="fe5f459f62e29fb2" providerId="LiveId" clId="{570E3348-F094-400E-88FF-1A1C8CBB935E}" dt="2023-03-19T09:46:59.755" v="125" actId="478"/>
          <ac:spMkLst>
            <pc:docMk/>
            <pc:sldMk cId="0" sldId="258"/>
            <ac:spMk id="915" creationId="{00000000-0000-0000-0000-000000000000}"/>
          </ac:spMkLst>
        </pc:spChg>
        <pc:cxnChg chg="mod">
          <ac:chgData name="Stephan Andre" userId="fe5f459f62e29fb2" providerId="LiveId" clId="{570E3348-F094-400E-88FF-1A1C8CBB935E}" dt="2023-03-19T09:48:09.445" v="210" actId="1035"/>
          <ac:cxnSpMkLst>
            <pc:docMk/>
            <pc:sldMk cId="0" sldId="258"/>
            <ac:cxnSpMk id="892" creationId="{00000000-0000-0000-0000-000000000000}"/>
          </ac:cxnSpMkLst>
        </pc:cxnChg>
        <pc:cxnChg chg="del">
          <ac:chgData name="Stephan Andre" userId="fe5f459f62e29fb2" providerId="LiveId" clId="{570E3348-F094-400E-88FF-1A1C8CBB935E}" dt="2023-03-19T09:46:59.755" v="125" actId="478"/>
          <ac:cxnSpMkLst>
            <pc:docMk/>
            <pc:sldMk cId="0" sldId="258"/>
            <ac:cxnSpMk id="894" creationId="{00000000-0000-0000-0000-000000000000}"/>
          </ac:cxnSpMkLst>
        </pc:cxnChg>
        <pc:cxnChg chg="mod">
          <ac:chgData name="Stephan Andre" userId="fe5f459f62e29fb2" providerId="LiveId" clId="{570E3348-F094-400E-88FF-1A1C8CBB935E}" dt="2023-03-19T09:48:09.445" v="210" actId="1035"/>
          <ac:cxnSpMkLst>
            <pc:docMk/>
            <pc:sldMk cId="0" sldId="258"/>
            <ac:cxnSpMk id="895" creationId="{00000000-0000-0000-0000-000000000000}"/>
          </ac:cxnSpMkLst>
        </pc:cxnChg>
        <pc:cxnChg chg="mod">
          <ac:chgData name="Stephan Andre" userId="fe5f459f62e29fb2" providerId="LiveId" clId="{570E3348-F094-400E-88FF-1A1C8CBB935E}" dt="2023-03-19T09:48:09.445" v="210" actId="1035"/>
          <ac:cxnSpMkLst>
            <pc:docMk/>
            <pc:sldMk cId="0" sldId="258"/>
            <ac:cxnSpMk id="896" creationId="{00000000-0000-0000-0000-000000000000}"/>
          </ac:cxnSpMkLst>
        </pc:cxnChg>
        <pc:cxnChg chg="del">
          <ac:chgData name="Stephan Andre" userId="fe5f459f62e29fb2" providerId="LiveId" clId="{570E3348-F094-400E-88FF-1A1C8CBB935E}" dt="2023-03-19T09:46:59.755" v="125" actId="478"/>
          <ac:cxnSpMkLst>
            <pc:docMk/>
            <pc:sldMk cId="0" sldId="258"/>
            <ac:cxnSpMk id="897" creationId="{00000000-0000-0000-0000-000000000000}"/>
          </ac:cxnSpMkLst>
        </pc:cxnChg>
        <pc:cxnChg chg="mod">
          <ac:chgData name="Stephan Andre" userId="fe5f459f62e29fb2" providerId="LiveId" clId="{570E3348-F094-400E-88FF-1A1C8CBB935E}" dt="2023-03-19T09:48:09.445" v="210" actId="1035"/>
          <ac:cxnSpMkLst>
            <pc:docMk/>
            <pc:sldMk cId="0" sldId="258"/>
            <ac:cxnSpMk id="898" creationId="{00000000-0000-0000-0000-000000000000}"/>
          </ac:cxnSpMkLst>
        </pc:cxnChg>
      </pc:sldChg>
      <pc:sldChg chg="modSp mod modTransition">
        <pc:chgData name="Stephan Andre" userId="fe5f459f62e29fb2" providerId="LiveId" clId="{570E3348-F094-400E-88FF-1A1C8CBB935E}" dt="2023-03-19T09:49:31.132" v="289"/>
        <pc:sldMkLst>
          <pc:docMk/>
          <pc:sldMk cId="0" sldId="259"/>
        </pc:sldMkLst>
        <pc:spChg chg="mod">
          <ac:chgData name="Stephan Andre" userId="fe5f459f62e29fb2" providerId="LiveId" clId="{570E3348-F094-400E-88FF-1A1C8CBB935E}" dt="2023-03-19T09:48:39.578" v="272" actId="20577"/>
          <ac:spMkLst>
            <pc:docMk/>
            <pc:sldMk cId="0" sldId="259"/>
            <ac:spMk id="924" creationId="{00000000-0000-0000-0000-000000000000}"/>
          </ac:spMkLst>
        </pc:spChg>
        <pc:spChg chg="mod">
          <ac:chgData name="Stephan Andre" userId="fe5f459f62e29fb2" providerId="LiveId" clId="{570E3348-F094-400E-88FF-1A1C8CBB935E}" dt="2023-03-19T09:48:22.639" v="217" actId="20577"/>
          <ac:spMkLst>
            <pc:docMk/>
            <pc:sldMk cId="0" sldId="259"/>
            <ac:spMk id="925" creationId="{00000000-0000-0000-0000-000000000000}"/>
          </ac:spMkLst>
        </pc:spChg>
      </pc:sldChg>
      <pc:sldChg chg="del">
        <pc:chgData name="Stephan Andre" userId="fe5f459f62e29fb2" providerId="LiveId" clId="{570E3348-F094-400E-88FF-1A1C8CBB935E}" dt="2023-03-19T09:48:52.121" v="273" actId="47"/>
        <pc:sldMkLst>
          <pc:docMk/>
          <pc:sldMk cId="0" sldId="260"/>
        </pc:sldMkLst>
      </pc:sldChg>
      <pc:sldChg chg="addSp delSp modSp mod modTransition modAnim">
        <pc:chgData name="Stephan Andre" userId="fe5f459f62e29fb2" providerId="LiveId" clId="{570E3348-F094-400E-88FF-1A1C8CBB935E}" dt="2023-03-19T10:55:18.431" v="994"/>
        <pc:sldMkLst>
          <pc:docMk/>
          <pc:sldMk cId="0" sldId="261"/>
        </pc:sldMkLst>
        <pc:spChg chg="add del mod">
          <ac:chgData name="Stephan Andre" userId="fe5f459f62e29fb2" providerId="LiveId" clId="{570E3348-F094-400E-88FF-1A1C8CBB935E}" dt="2023-03-19T09:49:11.170" v="288" actId="478"/>
          <ac:spMkLst>
            <pc:docMk/>
            <pc:sldMk cId="0" sldId="261"/>
            <ac:spMk id="3" creationId="{3DA0764A-2325-FEE4-E14C-6B1CA4392C09}"/>
          </ac:spMkLst>
        </pc:spChg>
        <pc:spChg chg="add del mod">
          <ac:chgData name="Stephan Andre" userId="fe5f459f62e29fb2" providerId="LiveId" clId="{570E3348-F094-400E-88FF-1A1C8CBB935E}" dt="2023-03-19T09:49:11.170" v="288" actId="478"/>
          <ac:spMkLst>
            <pc:docMk/>
            <pc:sldMk cId="0" sldId="261"/>
            <ac:spMk id="5" creationId="{44C5F5B8-9412-5D54-72D0-E9C0A164875C}"/>
          </ac:spMkLst>
        </pc:spChg>
        <pc:spChg chg="add del mod">
          <ac:chgData name="Stephan Andre" userId="fe5f459f62e29fb2" providerId="LiveId" clId="{570E3348-F094-400E-88FF-1A1C8CBB935E}" dt="2023-03-19T09:49:11.170" v="288" actId="478"/>
          <ac:spMkLst>
            <pc:docMk/>
            <pc:sldMk cId="0" sldId="261"/>
            <ac:spMk id="7" creationId="{60D154B9-831F-6AE4-4A7B-A8F9AFEDF64B}"/>
          </ac:spMkLst>
        </pc:spChg>
        <pc:spChg chg="add del mod">
          <ac:chgData name="Stephan Andre" userId="fe5f459f62e29fb2" providerId="LiveId" clId="{570E3348-F094-400E-88FF-1A1C8CBB935E}" dt="2023-03-19T09:49:11.170" v="288" actId="478"/>
          <ac:spMkLst>
            <pc:docMk/>
            <pc:sldMk cId="0" sldId="261"/>
            <ac:spMk id="9" creationId="{925852EB-2C11-8487-C180-D3DF00A421E3}"/>
          </ac:spMkLst>
        </pc:spChg>
        <pc:spChg chg="add del mod">
          <ac:chgData name="Stephan Andre" userId="fe5f459f62e29fb2" providerId="LiveId" clId="{570E3348-F094-400E-88FF-1A1C8CBB935E}" dt="2023-03-19T09:49:11.170" v="288" actId="478"/>
          <ac:spMkLst>
            <pc:docMk/>
            <pc:sldMk cId="0" sldId="261"/>
            <ac:spMk id="11" creationId="{615D86DC-9FCC-294A-236B-55A43D22F486}"/>
          </ac:spMkLst>
        </pc:spChg>
        <pc:spChg chg="add del mod">
          <ac:chgData name="Stephan Andre" userId="fe5f459f62e29fb2" providerId="LiveId" clId="{570E3348-F094-400E-88FF-1A1C8CBB935E}" dt="2023-03-19T09:49:11.170" v="288" actId="478"/>
          <ac:spMkLst>
            <pc:docMk/>
            <pc:sldMk cId="0" sldId="261"/>
            <ac:spMk id="13" creationId="{A82C1F66-0F22-F1E3-7B5E-F7246D9413BA}"/>
          </ac:spMkLst>
        </pc:spChg>
        <pc:spChg chg="add del mod">
          <ac:chgData name="Stephan Andre" userId="fe5f459f62e29fb2" providerId="LiveId" clId="{570E3348-F094-400E-88FF-1A1C8CBB935E}" dt="2023-03-19T09:51:21.630" v="298" actId="767"/>
          <ac:spMkLst>
            <pc:docMk/>
            <pc:sldMk cId="0" sldId="261"/>
            <ac:spMk id="14" creationId="{EB644394-1B09-3B6B-DCDA-01671A4E1EEC}"/>
          </ac:spMkLst>
        </pc:spChg>
        <pc:spChg chg="add mod">
          <ac:chgData name="Stephan Andre" userId="fe5f459f62e29fb2" providerId="LiveId" clId="{570E3348-F094-400E-88FF-1A1C8CBB935E}" dt="2023-03-19T09:51:33.874" v="306" actId="1037"/>
          <ac:spMkLst>
            <pc:docMk/>
            <pc:sldMk cId="0" sldId="261"/>
            <ac:spMk id="15" creationId="{8D6A7DA8-9C5E-56E2-B9DC-16A1BBCBCC23}"/>
          </ac:spMkLst>
        </pc:spChg>
        <pc:spChg chg="mod">
          <ac:chgData name="Stephan Andre" userId="fe5f459f62e29fb2" providerId="LiveId" clId="{570E3348-F094-400E-88FF-1A1C8CBB935E}" dt="2023-03-19T09:51:41.385" v="308" actId="14100"/>
          <ac:spMkLst>
            <pc:docMk/>
            <pc:sldMk cId="0" sldId="261"/>
            <ac:spMk id="947" creationId="{00000000-0000-0000-0000-000000000000}"/>
          </ac:spMkLst>
        </pc:spChg>
        <pc:spChg chg="del">
          <ac:chgData name="Stephan Andre" userId="fe5f459f62e29fb2" providerId="LiveId" clId="{570E3348-F094-400E-88FF-1A1C8CBB935E}" dt="2023-03-19T09:49:09.123" v="284" actId="478"/>
          <ac:spMkLst>
            <pc:docMk/>
            <pc:sldMk cId="0" sldId="261"/>
            <ac:spMk id="948" creationId="{00000000-0000-0000-0000-000000000000}"/>
          </ac:spMkLst>
        </pc:spChg>
        <pc:spChg chg="del">
          <ac:chgData name="Stephan Andre" userId="fe5f459f62e29fb2" providerId="LiveId" clId="{570E3348-F094-400E-88FF-1A1C8CBB935E}" dt="2023-03-19T09:49:09.123" v="284" actId="478"/>
          <ac:spMkLst>
            <pc:docMk/>
            <pc:sldMk cId="0" sldId="261"/>
            <ac:spMk id="950" creationId="{00000000-0000-0000-0000-000000000000}"/>
          </ac:spMkLst>
        </pc:spChg>
        <pc:spChg chg="del">
          <ac:chgData name="Stephan Andre" userId="fe5f459f62e29fb2" providerId="LiveId" clId="{570E3348-F094-400E-88FF-1A1C8CBB935E}" dt="2023-03-19T09:49:09.123" v="284" actId="478"/>
          <ac:spMkLst>
            <pc:docMk/>
            <pc:sldMk cId="0" sldId="261"/>
            <ac:spMk id="951" creationId="{00000000-0000-0000-0000-000000000000}"/>
          </ac:spMkLst>
        </pc:spChg>
        <pc:spChg chg="del">
          <ac:chgData name="Stephan Andre" userId="fe5f459f62e29fb2" providerId="LiveId" clId="{570E3348-F094-400E-88FF-1A1C8CBB935E}" dt="2023-03-19T09:49:09.123" v="284" actId="478"/>
          <ac:spMkLst>
            <pc:docMk/>
            <pc:sldMk cId="0" sldId="261"/>
            <ac:spMk id="952" creationId="{00000000-0000-0000-0000-000000000000}"/>
          </ac:spMkLst>
        </pc:spChg>
        <pc:spChg chg="del">
          <ac:chgData name="Stephan Andre" userId="fe5f459f62e29fb2" providerId="LiveId" clId="{570E3348-F094-400E-88FF-1A1C8CBB935E}" dt="2023-03-19T09:49:09.123" v="284" actId="478"/>
          <ac:spMkLst>
            <pc:docMk/>
            <pc:sldMk cId="0" sldId="261"/>
            <ac:spMk id="953" creationId="{00000000-0000-0000-0000-000000000000}"/>
          </ac:spMkLst>
        </pc:spChg>
        <pc:spChg chg="del">
          <ac:chgData name="Stephan Andre" userId="fe5f459f62e29fb2" providerId="LiveId" clId="{570E3348-F094-400E-88FF-1A1C8CBB935E}" dt="2023-03-19T09:49:09.123" v="284" actId="478"/>
          <ac:spMkLst>
            <pc:docMk/>
            <pc:sldMk cId="0" sldId="261"/>
            <ac:spMk id="954" creationId="{00000000-0000-0000-0000-000000000000}"/>
          </ac:spMkLst>
        </pc:spChg>
        <pc:picChg chg="add mod">
          <ac:chgData name="Stephan Andre" userId="fe5f459f62e29fb2" providerId="LiveId" clId="{570E3348-F094-400E-88FF-1A1C8CBB935E}" dt="2023-03-19T10:02:35.257" v="334" actId="1076"/>
          <ac:picMkLst>
            <pc:docMk/>
            <pc:sldMk cId="0" sldId="261"/>
            <ac:picMk id="17" creationId="{C58EC89B-714F-E4B4-9D18-F04FA4006F3A}"/>
          </ac:picMkLst>
        </pc:picChg>
        <pc:picChg chg="add mod">
          <ac:chgData name="Stephan Andre" userId="fe5f459f62e29fb2" providerId="LiveId" clId="{570E3348-F094-400E-88FF-1A1C8CBB935E}" dt="2023-03-19T10:03:55.386" v="344" actId="1076"/>
          <ac:picMkLst>
            <pc:docMk/>
            <pc:sldMk cId="0" sldId="261"/>
            <ac:picMk id="19" creationId="{D9B3C3A5-319D-B4A2-06F4-B4ECE7F1D77E}"/>
          </ac:picMkLst>
        </pc:picChg>
        <pc:picChg chg="add mod modCrop">
          <ac:chgData name="Stephan Andre" userId="fe5f459f62e29fb2" providerId="LiveId" clId="{570E3348-F094-400E-88FF-1A1C8CBB935E}" dt="2023-03-19T10:04:02.212" v="348" actId="1076"/>
          <ac:picMkLst>
            <pc:docMk/>
            <pc:sldMk cId="0" sldId="261"/>
            <ac:picMk id="21" creationId="{A82AE1FC-7985-FC8B-29B7-33EE78B76CEC}"/>
          </ac:picMkLst>
        </pc:picChg>
        <pc:picChg chg="add mod">
          <ac:chgData name="Stephan Andre" userId="fe5f459f62e29fb2" providerId="LiveId" clId="{570E3348-F094-400E-88FF-1A1C8CBB935E}" dt="2023-03-19T10:05:08.010" v="358" actId="1076"/>
          <ac:picMkLst>
            <pc:docMk/>
            <pc:sldMk cId="0" sldId="261"/>
            <ac:picMk id="23" creationId="{CFC55829-7C2B-5EB3-E5A6-0AB4A4D28FA4}"/>
          </ac:picMkLst>
        </pc:picChg>
        <pc:cxnChg chg="del">
          <ac:chgData name="Stephan Andre" userId="fe5f459f62e29fb2" providerId="LiveId" clId="{570E3348-F094-400E-88FF-1A1C8CBB935E}" dt="2023-03-19T09:49:09.123" v="284" actId="478"/>
          <ac:cxnSpMkLst>
            <pc:docMk/>
            <pc:sldMk cId="0" sldId="261"/>
            <ac:cxnSpMk id="949" creationId="{00000000-0000-0000-0000-000000000000}"/>
          </ac:cxnSpMkLst>
        </pc:cxnChg>
        <pc:cxnChg chg="del">
          <ac:chgData name="Stephan Andre" userId="fe5f459f62e29fb2" providerId="LiveId" clId="{570E3348-F094-400E-88FF-1A1C8CBB935E}" dt="2023-03-19T09:49:09.123" v="284" actId="478"/>
          <ac:cxnSpMkLst>
            <pc:docMk/>
            <pc:sldMk cId="0" sldId="261"/>
            <ac:cxnSpMk id="955" creationId="{00000000-0000-0000-0000-000000000000}"/>
          </ac:cxnSpMkLst>
        </pc:cxnChg>
        <pc:cxnChg chg="del">
          <ac:chgData name="Stephan Andre" userId="fe5f459f62e29fb2" providerId="LiveId" clId="{570E3348-F094-400E-88FF-1A1C8CBB935E}" dt="2023-03-19T09:49:09.123" v="284" actId="478"/>
          <ac:cxnSpMkLst>
            <pc:docMk/>
            <pc:sldMk cId="0" sldId="261"/>
            <ac:cxnSpMk id="956" creationId="{00000000-0000-0000-0000-000000000000}"/>
          </ac:cxnSpMkLst>
        </pc:cxnChg>
      </pc:sldChg>
      <pc:sldChg chg="addSp delSp modSp mod modTransition modAnim">
        <pc:chgData name="Stephan Andre" userId="fe5f459f62e29fb2" providerId="LiveId" clId="{570E3348-F094-400E-88FF-1A1C8CBB935E}" dt="2023-03-19T10:58:32.870" v="1038"/>
        <pc:sldMkLst>
          <pc:docMk/>
          <pc:sldMk cId="0" sldId="262"/>
        </pc:sldMkLst>
        <pc:spChg chg="add del mod">
          <ac:chgData name="Stephan Andre" userId="fe5f459f62e29fb2" providerId="LiveId" clId="{570E3348-F094-400E-88FF-1A1C8CBB935E}" dt="2023-03-19T10:28:09.671" v="724" actId="478"/>
          <ac:spMkLst>
            <pc:docMk/>
            <pc:sldMk cId="0" sldId="262"/>
            <ac:spMk id="3" creationId="{92AA59AB-551E-49DE-CE0A-4CAD07EE576F}"/>
          </ac:spMkLst>
        </pc:spChg>
        <pc:spChg chg="add del mod">
          <ac:chgData name="Stephan Andre" userId="fe5f459f62e29fb2" providerId="LiveId" clId="{570E3348-F094-400E-88FF-1A1C8CBB935E}" dt="2023-03-19T10:28:09.671" v="724" actId="478"/>
          <ac:spMkLst>
            <pc:docMk/>
            <pc:sldMk cId="0" sldId="262"/>
            <ac:spMk id="5" creationId="{9A8470B5-FB7B-EFF7-0E6D-06A12611CA43}"/>
          </ac:spMkLst>
        </pc:spChg>
        <pc:spChg chg="add mod">
          <ac:chgData name="Stephan Andre" userId="fe5f459f62e29fb2" providerId="LiveId" clId="{570E3348-F094-400E-88FF-1A1C8CBB935E}" dt="2023-03-19T10:28:29.703" v="731" actId="255"/>
          <ac:spMkLst>
            <pc:docMk/>
            <pc:sldMk cId="0" sldId="262"/>
            <ac:spMk id="6" creationId="{75B3A24C-8B8D-7BA1-4FA1-33CD2D136342}"/>
          </ac:spMkLst>
        </pc:spChg>
        <pc:spChg chg="add mod">
          <ac:chgData name="Stephan Andre" userId="fe5f459f62e29fb2" providerId="LiveId" clId="{570E3348-F094-400E-88FF-1A1C8CBB935E}" dt="2023-03-19T10:28:10.624" v="725"/>
          <ac:spMkLst>
            <pc:docMk/>
            <pc:sldMk cId="0" sldId="262"/>
            <ac:spMk id="7" creationId="{370CD300-3E64-BE60-EEC6-3D0B3F52884D}"/>
          </ac:spMkLst>
        </pc:spChg>
        <pc:spChg chg="add mod">
          <ac:chgData name="Stephan Andre" userId="fe5f459f62e29fb2" providerId="LiveId" clId="{570E3348-F094-400E-88FF-1A1C8CBB935E}" dt="2023-03-19T10:43:17.797" v="791" actId="1076"/>
          <ac:spMkLst>
            <pc:docMk/>
            <pc:sldMk cId="0" sldId="262"/>
            <ac:spMk id="18" creationId="{281B1625-1F4B-5903-CAC7-B5E0A0037633}"/>
          </ac:spMkLst>
        </pc:spChg>
        <pc:spChg chg="add mod">
          <ac:chgData name="Stephan Andre" userId="fe5f459f62e29fb2" providerId="LiveId" clId="{570E3348-F094-400E-88FF-1A1C8CBB935E}" dt="2023-03-19T10:44:40.962" v="828"/>
          <ac:spMkLst>
            <pc:docMk/>
            <pc:sldMk cId="0" sldId="262"/>
            <ac:spMk id="19" creationId="{9C960862-4CF4-195B-66CD-46F8E68B8CDE}"/>
          </ac:spMkLst>
        </pc:spChg>
        <pc:spChg chg="add del">
          <ac:chgData name="Stephan Andre" userId="fe5f459f62e29fb2" providerId="LiveId" clId="{570E3348-F094-400E-88FF-1A1C8CBB935E}" dt="2023-03-19T10:43:50.514" v="794" actId="22"/>
          <ac:spMkLst>
            <pc:docMk/>
            <pc:sldMk cId="0" sldId="262"/>
            <ac:spMk id="21" creationId="{1BC7D4F6-BB2F-D963-EBE9-A74C386E7881}"/>
          </ac:spMkLst>
        </pc:spChg>
        <pc:spChg chg="del">
          <ac:chgData name="Stephan Andre" userId="fe5f459f62e29fb2" providerId="LiveId" clId="{570E3348-F094-400E-88FF-1A1C8CBB935E}" dt="2023-03-19T10:28:07.541" v="722" actId="478"/>
          <ac:spMkLst>
            <pc:docMk/>
            <pc:sldMk cId="0" sldId="262"/>
            <ac:spMk id="966" creationId="{00000000-0000-0000-0000-000000000000}"/>
          </ac:spMkLst>
        </pc:spChg>
        <pc:spChg chg="del">
          <ac:chgData name="Stephan Andre" userId="fe5f459f62e29fb2" providerId="LiveId" clId="{570E3348-F094-400E-88FF-1A1C8CBB935E}" dt="2023-03-19T10:28:07.541" v="722" actId="478"/>
          <ac:spMkLst>
            <pc:docMk/>
            <pc:sldMk cId="0" sldId="262"/>
            <ac:spMk id="967" creationId="{00000000-0000-0000-0000-000000000000}"/>
          </ac:spMkLst>
        </pc:spChg>
        <pc:spChg chg="del">
          <ac:chgData name="Stephan Andre" userId="fe5f459f62e29fb2" providerId="LiveId" clId="{570E3348-F094-400E-88FF-1A1C8CBB935E}" dt="2023-03-19T10:28:07.541" v="722" actId="478"/>
          <ac:spMkLst>
            <pc:docMk/>
            <pc:sldMk cId="0" sldId="262"/>
            <ac:spMk id="968" creationId="{00000000-0000-0000-0000-000000000000}"/>
          </ac:spMkLst>
        </pc:spChg>
        <pc:picChg chg="add del mod">
          <ac:chgData name="Stephan Andre" userId="fe5f459f62e29fb2" providerId="LiveId" clId="{570E3348-F094-400E-88FF-1A1C8CBB935E}" dt="2023-03-19T10:40:34.981" v="760" actId="478"/>
          <ac:picMkLst>
            <pc:docMk/>
            <pc:sldMk cId="0" sldId="262"/>
            <ac:picMk id="9" creationId="{93688C9D-933C-2454-C37D-73FE156D5C6C}"/>
          </ac:picMkLst>
        </pc:picChg>
        <pc:picChg chg="add mod">
          <ac:chgData name="Stephan Andre" userId="fe5f459f62e29fb2" providerId="LiveId" clId="{570E3348-F094-400E-88FF-1A1C8CBB935E}" dt="2023-03-19T10:40:46.698" v="769" actId="1076"/>
          <ac:picMkLst>
            <pc:docMk/>
            <pc:sldMk cId="0" sldId="262"/>
            <ac:picMk id="11" creationId="{6A93ECD9-B5F2-6015-9A47-DE4FA30DFF9C}"/>
          </ac:picMkLst>
        </pc:picChg>
        <pc:picChg chg="add del mod">
          <ac:chgData name="Stephan Andre" userId="fe5f459f62e29fb2" providerId="LiveId" clId="{570E3348-F094-400E-88FF-1A1C8CBB935E}" dt="2023-03-19T10:39:35.874" v="748" actId="478"/>
          <ac:picMkLst>
            <pc:docMk/>
            <pc:sldMk cId="0" sldId="262"/>
            <ac:picMk id="13" creationId="{8CA57DD5-DE52-C526-A5F9-A85CBD10E597}"/>
          </ac:picMkLst>
        </pc:picChg>
        <pc:picChg chg="add mod">
          <ac:chgData name="Stephan Andre" userId="fe5f459f62e29fb2" providerId="LiveId" clId="{570E3348-F094-400E-88FF-1A1C8CBB935E}" dt="2023-03-19T10:40:53.932" v="770" actId="1076"/>
          <ac:picMkLst>
            <pc:docMk/>
            <pc:sldMk cId="0" sldId="262"/>
            <ac:picMk id="15" creationId="{6F3670D8-E72B-A967-9131-6E3E00DA872A}"/>
          </ac:picMkLst>
        </pc:picChg>
        <pc:picChg chg="add mod">
          <ac:chgData name="Stephan Andre" userId="fe5f459f62e29fb2" providerId="LiveId" clId="{570E3348-F094-400E-88FF-1A1C8CBB935E}" dt="2023-03-19T10:41:04.938" v="775" actId="14100"/>
          <ac:picMkLst>
            <pc:docMk/>
            <pc:sldMk cId="0" sldId="262"/>
            <ac:picMk id="17" creationId="{885C8F9C-22BC-25E4-DDE8-603152D66CB8}"/>
          </ac:picMkLst>
        </pc:picChg>
        <pc:picChg chg="add mod modCrop">
          <ac:chgData name="Stephan Andre" userId="fe5f459f62e29fb2" providerId="LiveId" clId="{570E3348-F094-400E-88FF-1A1C8CBB935E}" dt="2023-03-19T10:45:40.550" v="836" actId="1076"/>
          <ac:picMkLst>
            <pc:docMk/>
            <pc:sldMk cId="0" sldId="262"/>
            <ac:picMk id="22" creationId="{0796BA27-4D80-BB13-04FD-93CBB16AFB8D}"/>
          </ac:picMkLst>
        </pc:picChg>
        <pc:picChg chg="del">
          <ac:chgData name="Stephan Andre" userId="fe5f459f62e29fb2" providerId="LiveId" clId="{570E3348-F094-400E-88FF-1A1C8CBB935E}" dt="2023-03-19T10:28:07.541" v="722" actId="478"/>
          <ac:picMkLst>
            <pc:docMk/>
            <pc:sldMk cId="0" sldId="262"/>
            <ac:picMk id="969" creationId="{00000000-0000-0000-0000-000000000000}"/>
          </ac:picMkLst>
        </pc:picChg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63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64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65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66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67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68"/>
        </pc:sldMkLst>
      </pc:sldChg>
      <pc:sldChg chg="del modTransition">
        <pc:chgData name="Stephan Andre" userId="fe5f459f62e29fb2" providerId="LiveId" clId="{570E3348-F094-400E-88FF-1A1C8CBB935E}" dt="2023-03-19T09:53:45.403" v="313" actId="47"/>
        <pc:sldMkLst>
          <pc:docMk/>
          <pc:sldMk cId="0" sldId="269"/>
        </pc:sldMkLst>
      </pc:sldChg>
      <pc:sldChg chg="del modTransition">
        <pc:chgData name="Stephan Andre" userId="fe5f459f62e29fb2" providerId="LiveId" clId="{570E3348-F094-400E-88FF-1A1C8CBB935E}" dt="2023-03-19T09:53:46.423" v="314" actId="47"/>
        <pc:sldMkLst>
          <pc:docMk/>
          <pc:sldMk cId="0" sldId="270"/>
        </pc:sldMkLst>
      </pc:sldChg>
      <pc:sldChg chg="del modTransition">
        <pc:chgData name="Stephan Andre" userId="fe5f459f62e29fb2" providerId="LiveId" clId="{570E3348-F094-400E-88FF-1A1C8CBB935E}" dt="2023-03-19T09:53:47.286" v="315" actId="47"/>
        <pc:sldMkLst>
          <pc:docMk/>
          <pc:sldMk cId="0" sldId="271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72"/>
        </pc:sldMkLst>
      </pc:sldChg>
      <pc:sldChg chg="del modTransition">
        <pc:chgData name="Stephan Andre" userId="fe5f459f62e29fb2" providerId="LiveId" clId="{570E3348-F094-400E-88FF-1A1C8CBB935E}" dt="2023-03-19T09:53:51.046" v="316" actId="47"/>
        <pc:sldMkLst>
          <pc:docMk/>
          <pc:sldMk cId="0" sldId="273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74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75"/>
        </pc:sldMkLst>
      </pc:sldChg>
      <pc:sldChg chg="del modTransition">
        <pc:chgData name="Stephan Andre" userId="fe5f459f62e29fb2" providerId="LiveId" clId="{570E3348-F094-400E-88FF-1A1C8CBB935E}" dt="2023-03-19T09:54:02.223" v="317" actId="47"/>
        <pc:sldMkLst>
          <pc:docMk/>
          <pc:sldMk cId="0" sldId="276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77"/>
        </pc:sldMkLst>
      </pc:sldChg>
      <pc:sldChg chg="del modTransition">
        <pc:chgData name="Stephan Andre" userId="fe5f459f62e29fb2" providerId="LiveId" clId="{570E3348-F094-400E-88FF-1A1C8CBB935E}" dt="2023-03-19T09:54:10.944" v="318" actId="47"/>
        <pc:sldMkLst>
          <pc:docMk/>
          <pc:sldMk cId="0" sldId="278"/>
        </pc:sldMkLst>
      </pc:sldChg>
      <pc:sldChg chg="del modTransition">
        <pc:chgData name="Stephan Andre" userId="fe5f459f62e29fb2" providerId="LiveId" clId="{570E3348-F094-400E-88FF-1A1C8CBB935E}" dt="2023-03-19T09:54:12.335" v="319" actId="47"/>
        <pc:sldMkLst>
          <pc:docMk/>
          <pc:sldMk cId="0" sldId="279"/>
        </pc:sldMkLst>
      </pc:sldChg>
      <pc:sldChg chg="addSp delSp modSp mod ord modTransition">
        <pc:chgData name="Stephan Andre" userId="fe5f459f62e29fb2" providerId="LiveId" clId="{570E3348-F094-400E-88FF-1A1C8CBB935E}" dt="2023-03-19T10:52:30.117" v="989" actId="478"/>
        <pc:sldMkLst>
          <pc:docMk/>
          <pc:sldMk cId="0" sldId="280"/>
        </pc:sldMkLst>
        <pc:spChg chg="add del mod">
          <ac:chgData name="Stephan Andre" userId="fe5f459f62e29fb2" providerId="LiveId" clId="{570E3348-F094-400E-88FF-1A1C8CBB935E}" dt="2023-03-19T10:52:30.117" v="989" actId="478"/>
          <ac:spMkLst>
            <pc:docMk/>
            <pc:sldMk cId="0" sldId="280"/>
            <ac:spMk id="5" creationId="{7A213685-7533-23E6-14B5-6283B868033F}"/>
          </ac:spMkLst>
        </pc:spChg>
        <pc:spChg chg="del">
          <ac:chgData name="Stephan Andre" userId="fe5f459f62e29fb2" providerId="LiveId" clId="{570E3348-F094-400E-88FF-1A1C8CBB935E}" dt="2023-03-19T10:52:29.241" v="988" actId="478"/>
          <ac:spMkLst>
            <pc:docMk/>
            <pc:sldMk cId="0" sldId="280"/>
            <ac:spMk id="1394" creationId="{00000000-0000-0000-0000-000000000000}"/>
          </ac:spMkLst>
        </pc:spChg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84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86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88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89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90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91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92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93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94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95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96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97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98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299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300"/>
        </pc:sldMkLst>
      </pc:sldChg>
      <pc:sldChg chg="modTransition">
        <pc:chgData name="Stephan Andre" userId="fe5f459f62e29fb2" providerId="LiveId" clId="{570E3348-F094-400E-88FF-1A1C8CBB935E}" dt="2023-03-19T09:49:31.132" v="289"/>
        <pc:sldMkLst>
          <pc:docMk/>
          <pc:sldMk cId="0" sldId="301"/>
        </pc:sldMkLst>
      </pc:sldChg>
      <pc:sldChg chg="addSp delSp modSp add mod modAnim">
        <pc:chgData name="Stephan Andre" userId="fe5f459f62e29fb2" providerId="LiveId" clId="{570E3348-F094-400E-88FF-1A1C8CBB935E}" dt="2023-03-19T10:56:49.091" v="1020"/>
        <pc:sldMkLst>
          <pc:docMk/>
          <pc:sldMk cId="124337056" sldId="302"/>
        </pc:sldMkLst>
        <pc:picChg chg="add mod">
          <ac:chgData name="Stephan Andre" userId="fe5f459f62e29fb2" providerId="LiveId" clId="{570E3348-F094-400E-88FF-1A1C8CBB935E}" dt="2023-03-19T10:07:00.266" v="366" actId="1076"/>
          <ac:picMkLst>
            <pc:docMk/>
            <pc:sldMk cId="124337056" sldId="302"/>
            <ac:picMk id="3" creationId="{A6541BA7-ED99-482E-FD02-BF38BD787AEC}"/>
          </ac:picMkLst>
        </pc:picChg>
        <pc:picChg chg="add del mod">
          <ac:chgData name="Stephan Andre" userId="fe5f459f62e29fb2" providerId="LiveId" clId="{570E3348-F094-400E-88FF-1A1C8CBB935E}" dt="2023-03-19T10:10:12.009" v="375" actId="478"/>
          <ac:picMkLst>
            <pc:docMk/>
            <pc:sldMk cId="124337056" sldId="302"/>
            <ac:picMk id="5" creationId="{0E7BCD2D-ABDB-A313-2F71-032A98D52E5B}"/>
          </ac:picMkLst>
        </pc:picChg>
        <pc:picChg chg="add mod">
          <ac:chgData name="Stephan Andre" userId="fe5f459f62e29fb2" providerId="LiveId" clId="{570E3348-F094-400E-88FF-1A1C8CBB935E}" dt="2023-03-19T10:13:29.135" v="430" actId="1076"/>
          <ac:picMkLst>
            <pc:docMk/>
            <pc:sldMk cId="124337056" sldId="302"/>
            <ac:picMk id="7" creationId="{27BC4EA0-80CD-C88C-C818-74A1D0D6780E}"/>
          </ac:picMkLst>
        </pc:picChg>
        <pc:picChg chg="del">
          <ac:chgData name="Stephan Andre" userId="fe5f459f62e29fb2" providerId="LiveId" clId="{570E3348-F094-400E-88FF-1A1C8CBB935E}" dt="2023-03-19T10:05:26.023" v="360" actId="478"/>
          <ac:picMkLst>
            <pc:docMk/>
            <pc:sldMk cId="124337056" sldId="302"/>
            <ac:picMk id="17" creationId="{C58EC89B-714F-E4B4-9D18-F04FA4006F3A}"/>
          </ac:picMkLst>
        </pc:picChg>
        <pc:picChg chg="del">
          <ac:chgData name="Stephan Andre" userId="fe5f459f62e29fb2" providerId="LiveId" clId="{570E3348-F094-400E-88FF-1A1C8CBB935E}" dt="2023-03-19T10:05:26.390" v="361" actId="478"/>
          <ac:picMkLst>
            <pc:docMk/>
            <pc:sldMk cId="124337056" sldId="302"/>
            <ac:picMk id="19" creationId="{D9B3C3A5-319D-B4A2-06F4-B4ECE7F1D77E}"/>
          </ac:picMkLst>
        </pc:picChg>
        <pc:picChg chg="del">
          <ac:chgData name="Stephan Andre" userId="fe5f459f62e29fb2" providerId="LiveId" clId="{570E3348-F094-400E-88FF-1A1C8CBB935E}" dt="2023-03-19T10:05:27.199" v="363" actId="478"/>
          <ac:picMkLst>
            <pc:docMk/>
            <pc:sldMk cId="124337056" sldId="302"/>
            <ac:picMk id="21" creationId="{A82AE1FC-7985-FC8B-29B7-33EE78B76CEC}"/>
          </ac:picMkLst>
        </pc:picChg>
        <pc:picChg chg="del">
          <ac:chgData name="Stephan Andre" userId="fe5f459f62e29fb2" providerId="LiveId" clId="{570E3348-F094-400E-88FF-1A1C8CBB935E}" dt="2023-03-19T10:05:26.825" v="362" actId="478"/>
          <ac:picMkLst>
            <pc:docMk/>
            <pc:sldMk cId="124337056" sldId="302"/>
            <ac:picMk id="23" creationId="{CFC55829-7C2B-5EB3-E5A6-0AB4A4D28FA4}"/>
          </ac:picMkLst>
        </pc:picChg>
      </pc:sldChg>
      <pc:sldChg chg="addSp delSp modSp add mod modAnim">
        <pc:chgData name="Stephan Andre" userId="fe5f459f62e29fb2" providerId="LiveId" clId="{570E3348-F094-400E-88FF-1A1C8CBB935E}" dt="2023-03-19T10:56:51.192" v="1021"/>
        <pc:sldMkLst>
          <pc:docMk/>
          <pc:sldMk cId="1566019673" sldId="303"/>
        </pc:sldMkLst>
        <pc:picChg chg="del">
          <ac:chgData name="Stephan Andre" userId="fe5f459f62e29fb2" providerId="LiveId" clId="{570E3348-F094-400E-88FF-1A1C8CBB935E}" dt="2023-03-19T10:11:21.630" v="387" actId="478"/>
          <ac:picMkLst>
            <pc:docMk/>
            <pc:sldMk cId="1566019673" sldId="303"/>
            <ac:picMk id="3" creationId="{A6541BA7-ED99-482E-FD02-BF38BD787AEC}"/>
          </ac:picMkLst>
        </pc:picChg>
        <pc:picChg chg="add mod modCrop">
          <ac:chgData name="Stephan Andre" userId="fe5f459f62e29fb2" providerId="LiveId" clId="{570E3348-F094-400E-88FF-1A1C8CBB935E}" dt="2023-03-19T10:11:38.493" v="398" actId="1076"/>
          <ac:picMkLst>
            <pc:docMk/>
            <pc:sldMk cId="1566019673" sldId="303"/>
            <ac:picMk id="4" creationId="{E9D88A96-54C2-F03D-6DA4-E8C128AE8310}"/>
          </ac:picMkLst>
        </pc:picChg>
        <pc:picChg chg="add mod modCrop">
          <ac:chgData name="Stephan Andre" userId="fe5f459f62e29fb2" providerId="LiveId" clId="{570E3348-F094-400E-88FF-1A1C8CBB935E}" dt="2023-03-19T10:12:59.119" v="416" actId="1076"/>
          <ac:picMkLst>
            <pc:docMk/>
            <pc:sldMk cId="1566019673" sldId="303"/>
            <ac:picMk id="6" creationId="{3A50B123-D387-3C8F-03D6-B53C0D400221}"/>
          </ac:picMkLst>
        </pc:picChg>
        <pc:picChg chg="del">
          <ac:chgData name="Stephan Andre" userId="fe5f459f62e29fb2" providerId="LiveId" clId="{570E3348-F094-400E-88FF-1A1C8CBB935E}" dt="2023-03-19T10:11:21.987" v="388" actId="478"/>
          <ac:picMkLst>
            <pc:docMk/>
            <pc:sldMk cId="1566019673" sldId="303"/>
            <ac:picMk id="7" creationId="{27BC4EA0-80CD-C88C-C818-74A1D0D6780E}"/>
          </ac:picMkLst>
        </pc:picChg>
        <pc:picChg chg="add mod">
          <ac:chgData name="Stephan Andre" userId="fe5f459f62e29fb2" providerId="LiveId" clId="{570E3348-F094-400E-88FF-1A1C8CBB935E}" dt="2023-03-19T10:13:19.728" v="428" actId="1076"/>
          <ac:picMkLst>
            <pc:docMk/>
            <pc:sldMk cId="1566019673" sldId="303"/>
            <ac:picMk id="9" creationId="{ED631C43-AB0B-0A8A-08F8-45F98258D8E9}"/>
          </ac:picMkLst>
        </pc:picChg>
      </pc:sldChg>
      <pc:sldChg chg="addSp delSp modSp add mod modAnim">
        <pc:chgData name="Stephan Andre" userId="fe5f459f62e29fb2" providerId="LiveId" clId="{570E3348-F094-400E-88FF-1A1C8CBB935E}" dt="2023-03-19T10:57:41.104" v="1031"/>
        <pc:sldMkLst>
          <pc:docMk/>
          <pc:sldMk cId="1193550663" sldId="304"/>
        </pc:sldMkLst>
        <pc:spChg chg="mod">
          <ac:chgData name="Stephan Andre" userId="fe5f459f62e29fb2" providerId="LiveId" clId="{570E3348-F094-400E-88FF-1A1C8CBB935E}" dt="2023-03-19T10:16:42.247" v="457" actId="208"/>
          <ac:spMkLst>
            <pc:docMk/>
            <pc:sldMk cId="1193550663" sldId="304"/>
            <ac:spMk id="7" creationId="{CAEBF7E6-D747-7BAC-2125-87C31B18A375}"/>
          </ac:spMkLst>
        </pc:spChg>
        <pc:spChg chg="mod">
          <ac:chgData name="Stephan Andre" userId="fe5f459f62e29fb2" providerId="LiveId" clId="{570E3348-F094-400E-88FF-1A1C8CBB935E}" dt="2023-03-19T10:16:42.247" v="457" actId="208"/>
          <ac:spMkLst>
            <pc:docMk/>
            <pc:sldMk cId="1193550663" sldId="304"/>
            <ac:spMk id="8" creationId="{A0C09234-5B72-03B8-BC44-692659D1D409}"/>
          </ac:spMkLst>
        </pc:spChg>
        <pc:spChg chg="mod">
          <ac:chgData name="Stephan Andre" userId="fe5f459f62e29fb2" providerId="LiveId" clId="{570E3348-F094-400E-88FF-1A1C8CBB935E}" dt="2023-03-19T10:16:42.247" v="457" actId="208"/>
          <ac:spMkLst>
            <pc:docMk/>
            <pc:sldMk cId="1193550663" sldId="304"/>
            <ac:spMk id="10" creationId="{B5239E55-8B65-E668-1F20-5BD56C59BA5A}"/>
          </ac:spMkLst>
        </pc:spChg>
        <pc:spChg chg="mod">
          <ac:chgData name="Stephan Andre" userId="fe5f459f62e29fb2" providerId="LiveId" clId="{570E3348-F094-400E-88FF-1A1C8CBB935E}" dt="2023-03-19T10:16:42.247" v="457" actId="208"/>
          <ac:spMkLst>
            <pc:docMk/>
            <pc:sldMk cId="1193550663" sldId="304"/>
            <ac:spMk id="11" creationId="{73606A34-10B9-D48E-116C-53C1E038FE5F}"/>
          </ac:spMkLst>
        </pc:spChg>
        <pc:spChg chg="add mod">
          <ac:chgData name="Stephan Andre" userId="fe5f459f62e29fb2" providerId="LiveId" clId="{570E3348-F094-400E-88FF-1A1C8CBB935E}" dt="2023-03-19T10:22:01.492" v="600" actId="1035"/>
          <ac:spMkLst>
            <pc:docMk/>
            <pc:sldMk cId="1193550663" sldId="304"/>
            <ac:spMk id="14" creationId="{4B171329-9FA7-AB8C-B255-723D12711E29}"/>
          </ac:spMkLst>
        </pc:spChg>
        <pc:spChg chg="add mod">
          <ac:chgData name="Stephan Andre" userId="fe5f459f62e29fb2" providerId="LiveId" clId="{570E3348-F094-400E-88FF-1A1C8CBB935E}" dt="2023-03-19T10:24:06.882" v="696" actId="2711"/>
          <ac:spMkLst>
            <pc:docMk/>
            <pc:sldMk cId="1193550663" sldId="304"/>
            <ac:spMk id="29" creationId="{4FE73C97-C81A-D8CE-48EA-B1B56C774CA9}"/>
          </ac:spMkLst>
        </pc:spChg>
        <pc:spChg chg="add del mod">
          <ac:chgData name="Stephan Andre" userId="fe5f459f62e29fb2" providerId="LiveId" clId="{570E3348-F094-400E-88FF-1A1C8CBB935E}" dt="2023-03-19T10:25:32.813" v="706" actId="478"/>
          <ac:spMkLst>
            <pc:docMk/>
            <pc:sldMk cId="1193550663" sldId="304"/>
            <ac:spMk id="34" creationId="{391B8A8F-5784-AC76-2207-481C90706CE2}"/>
          </ac:spMkLst>
        </pc:spChg>
        <pc:spChg chg="add mod">
          <ac:chgData name="Stephan Andre" userId="fe5f459f62e29fb2" providerId="LiveId" clId="{570E3348-F094-400E-88FF-1A1C8CBB935E}" dt="2023-03-19T10:26:54.141" v="715" actId="208"/>
          <ac:spMkLst>
            <pc:docMk/>
            <pc:sldMk cId="1193550663" sldId="304"/>
            <ac:spMk id="35" creationId="{016DC970-AD64-A407-A575-E4FD9E2D42D3}"/>
          </ac:spMkLst>
        </pc:spChg>
        <pc:spChg chg="add mod">
          <ac:chgData name="Stephan Andre" userId="fe5f459f62e29fb2" providerId="LiveId" clId="{570E3348-F094-400E-88FF-1A1C8CBB935E}" dt="2023-03-19T10:26:54.141" v="715" actId="208"/>
          <ac:spMkLst>
            <pc:docMk/>
            <pc:sldMk cId="1193550663" sldId="304"/>
            <ac:spMk id="36" creationId="{05C02EC7-CA7B-1FE0-7542-CCA5B637C62D}"/>
          </ac:spMkLst>
        </pc:spChg>
        <pc:spChg chg="add mod">
          <ac:chgData name="Stephan Andre" userId="fe5f459f62e29fb2" providerId="LiveId" clId="{570E3348-F094-400E-88FF-1A1C8CBB935E}" dt="2023-03-19T10:26:54.141" v="715" actId="208"/>
          <ac:spMkLst>
            <pc:docMk/>
            <pc:sldMk cId="1193550663" sldId="304"/>
            <ac:spMk id="37" creationId="{8B84DF96-35D5-83F4-91E9-8728A3AB24D4}"/>
          </ac:spMkLst>
        </pc:spChg>
        <pc:spChg chg="add mod">
          <ac:chgData name="Stephan Andre" userId="fe5f459f62e29fb2" providerId="LiveId" clId="{570E3348-F094-400E-88FF-1A1C8CBB935E}" dt="2023-03-19T10:26:54.141" v="715" actId="208"/>
          <ac:spMkLst>
            <pc:docMk/>
            <pc:sldMk cId="1193550663" sldId="304"/>
            <ac:spMk id="38" creationId="{97450892-4FD8-9CFC-1844-7957B25D8C0E}"/>
          </ac:spMkLst>
        </pc:spChg>
        <pc:grpChg chg="add mod">
          <ac:chgData name="Stephan Andre" userId="fe5f459f62e29fb2" providerId="LiveId" clId="{570E3348-F094-400E-88FF-1A1C8CBB935E}" dt="2023-03-19T10:22:01.492" v="600" actId="1035"/>
          <ac:grpSpMkLst>
            <pc:docMk/>
            <pc:sldMk cId="1193550663" sldId="304"/>
            <ac:grpSpMk id="5" creationId="{8E674121-8248-F893-73FD-A2316BCEC6F2}"/>
          </ac:grpSpMkLst>
        </pc:grpChg>
        <pc:picChg chg="add mod modCrop">
          <ac:chgData name="Stephan Andre" userId="fe5f459f62e29fb2" providerId="LiveId" clId="{570E3348-F094-400E-88FF-1A1C8CBB935E}" dt="2023-03-19T10:22:01.492" v="600" actId="1035"/>
          <ac:picMkLst>
            <pc:docMk/>
            <pc:sldMk cId="1193550663" sldId="304"/>
            <ac:picMk id="3" creationId="{03450148-244A-474A-9CCC-0B1C8F294F26}"/>
          </ac:picMkLst>
        </pc:picChg>
        <pc:picChg chg="del">
          <ac:chgData name="Stephan Andre" userId="fe5f459f62e29fb2" providerId="LiveId" clId="{570E3348-F094-400E-88FF-1A1C8CBB935E}" dt="2023-03-19T10:14:27.916" v="432" actId="478"/>
          <ac:picMkLst>
            <pc:docMk/>
            <pc:sldMk cId="1193550663" sldId="304"/>
            <ac:picMk id="4" creationId="{E9D88A96-54C2-F03D-6DA4-E8C128AE8310}"/>
          </ac:picMkLst>
        </pc:picChg>
        <pc:picChg chg="del">
          <ac:chgData name="Stephan Andre" userId="fe5f459f62e29fb2" providerId="LiveId" clId="{570E3348-F094-400E-88FF-1A1C8CBB935E}" dt="2023-03-19T10:14:28.523" v="433" actId="478"/>
          <ac:picMkLst>
            <pc:docMk/>
            <pc:sldMk cId="1193550663" sldId="304"/>
            <ac:picMk id="6" creationId="{3A50B123-D387-3C8F-03D6-B53C0D400221}"/>
          </ac:picMkLst>
        </pc:picChg>
        <pc:picChg chg="del">
          <ac:chgData name="Stephan Andre" userId="fe5f459f62e29fb2" providerId="LiveId" clId="{570E3348-F094-400E-88FF-1A1C8CBB935E}" dt="2023-03-19T10:14:29.222" v="434" actId="478"/>
          <ac:picMkLst>
            <pc:docMk/>
            <pc:sldMk cId="1193550663" sldId="304"/>
            <ac:picMk id="9" creationId="{ED631C43-AB0B-0A8A-08F8-45F98258D8E9}"/>
          </ac:picMkLst>
        </pc:picChg>
        <pc:picChg chg="add mod">
          <ac:chgData name="Stephan Andre" userId="fe5f459f62e29fb2" providerId="LiveId" clId="{570E3348-F094-400E-88FF-1A1C8CBB935E}" dt="2023-03-19T10:22:01.492" v="600" actId="1035"/>
          <ac:picMkLst>
            <pc:docMk/>
            <pc:sldMk cId="1193550663" sldId="304"/>
            <ac:picMk id="18" creationId="{EA00363C-6A46-CB70-FE3B-76444F4B6837}"/>
          </ac:picMkLst>
        </pc:picChg>
        <pc:picChg chg="add mod">
          <ac:chgData name="Stephan Andre" userId="fe5f459f62e29fb2" providerId="LiveId" clId="{570E3348-F094-400E-88FF-1A1C8CBB935E}" dt="2023-03-19T10:22:01.492" v="600" actId="1035"/>
          <ac:picMkLst>
            <pc:docMk/>
            <pc:sldMk cId="1193550663" sldId="304"/>
            <ac:picMk id="20" creationId="{E207DCA0-6D6D-33D2-F578-96DDC57C439E}"/>
          </ac:picMkLst>
        </pc:picChg>
        <pc:picChg chg="add mod">
          <ac:chgData name="Stephan Andre" userId="fe5f459f62e29fb2" providerId="LiveId" clId="{570E3348-F094-400E-88FF-1A1C8CBB935E}" dt="2023-03-19T10:22:01.492" v="600" actId="1035"/>
          <ac:picMkLst>
            <pc:docMk/>
            <pc:sldMk cId="1193550663" sldId="304"/>
            <ac:picMk id="22" creationId="{83E3A499-7600-D755-9D41-D1229F1537E9}"/>
          </ac:picMkLst>
        </pc:picChg>
        <pc:picChg chg="add mod">
          <ac:chgData name="Stephan Andre" userId="fe5f459f62e29fb2" providerId="LiveId" clId="{570E3348-F094-400E-88FF-1A1C8CBB935E}" dt="2023-03-19T10:22:01.492" v="600" actId="1035"/>
          <ac:picMkLst>
            <pc:docMk/>
            <pc:sldMk cId="1193550663" sldId="304"/>
            <ac:picMk id="24" creationId="{457B3BF9-C355-9FCE-89E2-1DCAA42BC701}"/>
          </ac:picMkLst>
        </pc:picChg>
        <pc:cxnChg chg="add mod">
          <ac:chgData name="Stephan Andre" userId="fe5f459f62e29fb2" providerId="LiveId" clId="{570E3348-F094-400E-88FF-1A1C8CBB935E}" dt="2023-03-19T10:22:01.492" v="600" actId="1035"/>
          <ac:cxnSpMkLst>
            <pc:docMk/>
            <pc:sldMk cId="1193550663" sldId="304"/>
            <ac:cxnSpMk id="13" creationId="{481ED54C-C611-9D96-4D5F-099EAC786066}"/>
          </ac:cxnSpMkLst>
        </pc:cxnChg>
        <pc:cxnChg chg="add mod">
          <ac:chgData name="Stephan Andre" userId="fe5f459f62e29fb2" providerId="LiveId" clId="{570E3348-F094-400E-88FF-1A1C8CBB935E}" dt="2023-03-19T10:29:06.711" v="735" actId="692"/>
          <ac:cxnSpMkLst>
            <pc:docMk/>
            <pc:sldMk cId="1193550663" sldId="304"/>
            <ac:cxnSpMk id="26" creationId="{CFC7B1CE-D89F-0C24-5151-4EC2C6C12D01}"/>
          </ac:cxnSpMkLst>
        </pc:cxnChg>
      </pc:sldChg>
      <pc:sldChg chg="modSp add mod">
        <pc:chgData name="Stephan Andre" userId="fe5f459f62e29fb2" providerId="LiveId" clId="{570E3348-F094-400E-88FF-1A1C8CBB935E}" dt="2023-03-19T10:47:29.898" v="868" actId="20577"/>
        <pc:sldMkLst>
          <pc:docMk/>
          <pc:sldMk cId="677006887" sldId="305"/>
        </pc:sldMkLst>
        <pc:spChg chg="mod">
          <ac:chgData name="Stephan Andre" userId="fe5f459f62e29fb2" providerId="LiveId" clId="{570E3348-F094-400E-88FF-1A1C8CBB935E}" dt="2023-03-19T10:47:29.898" v="868" actId="20577"/>
          <ac:spMkLst>
            <pc:docMk/>
            <pc:sldMk cId="677006887" sldId="305"/>
            <ac:spMk id="924" creationId="{00000000-0000-0000-0000-000000000000}"/>
          </ac:spMkLst>
        </pc:spChg>
        <pc:spChg chg="mod">
          <ac:chgData name="Stephan Andre" userId="fe5f459f62e29fb2" providerId="LiveId" clId="{570E3348-F094-400E-88FF-1A1C8CBB935E}" dt="2023-03-19T10:47:25.647" v="859"/>
          <ac:spMkLst>
            <pc:docMk/>
            <pc:sldMk cId="677006887" sldId="305"/>
            <ac:spMk id="925" creationId="{00000000-0000-0000-0000-000000000000}"/>
          </ac:spMkLst>
        </pc:spChg>
        <pc:spChg chg="mod">
          <ac:chgData name="Stephan Andre" userId="fe5f459f62e29fb2" providerId="LiveId" clId="{570E3348-F094-400E-88FF-1A1C8CBB935E}" dt="2023-03-19T10:46:26.889" v="841" actId="20577"/>
          <ac:spMkLst>
            <pc:docMk/>
            <pc:sldMk cId="677006887" sldId="305"/>
            <ac:spMk id="927" creationId="{00000000-0000-0000-0000-000000000000}"/>
          </ac:spMkLst>
        </pc:spChg>
      </pc:sldChg>
      <pc:sldChg chg="new del">
        <pc:chgData name="Stephan Andre" userId="fe5f459f62e29fb2" providerId="LiveId" clId="{570E3348-F094-400E-88FF-1A1C8CBB935E}" dt="2023-03-19T10:46:20.849" v="838" actId="47"/>
        <pc:sldMkLst>
          <pc:docMk/>
          <pc:sldMk cId="2525778062" sldId="305"/>
        </pc:sldMkLst>
      </pc:sldChg>
      <pc:sldChg chg="delSp modSp add del mod">
        <pc:chgData name="Stephan Andre" userId="fe5f459f62e29fb2" providerId="LiveId" clId="{570E3348-F094-400E-88FF-1A1C8CBB935E}" dt="2023-03-19T10:28:34.497" v="732" actId="47"/>
        <pc:sldMkLst>
          <pc:docMk/>
          <pc:sldMk cId="2675522562" sldId="305"/>
        </pc:sldMkLst>
        <pc:spChg chg="del">
          <ac:chgData name="Stephan Andre" userId="fe5f459f62e29fb2" providerId="LiveId" clId="{570E3348-F094-400E-88FF-1A1C8CBB935E}" dt="2023-03-19T10:27:30.526" v="717" actId="478"/>
          <ac:spMkLst>
            <pc:docMk/>
            <pc:sldMk cId="2675522562" sldId="305"/>
            <ac:spMk id="14" creationId="{4B171329-9FA7-AB8C-B255-723D12711E29}"/>
          </ac:spMkLst>
        </pc:spChg>
        <pc:spChg chg="del">
          <ac:chgData name="Stephan Andre" userId="fe5f459f62e29fb2" providerId="LiveId" clId="{570E3348-F094-400E-88FF-1A1C8CBB935E}" dt="2023-03-19T10:27:30.526" v="717" actId="478"/>
          <ac:spMkLst>
            <pc:docMk/>
            <pc:sldMk cId="2675522562" sldId="305"/>
            <ac:spMk id="29" creationId="{4FE73C97-C81A-D8CE-48EA-B1B56C774CA9}"/>
          </ac:spMkLst>
        </pc:spChg>
        <pc:spChg chg="del">
          <ac:chgData name="Stephan Andre" userId="fe5f459f62e29fb2" providerId="LiveId" clId="{570E3348-F094-400E-88FF-1A1C8CBB935E}" dt="2023-03-19T10:27:33.223" v="721" actId="478"/>
          <ac:spMkLst>
            <pc:docMk/>
            <pc:sldMk cId="2675522562" sldId="305"/>
            <ac:spMk id="35" creationId="{016DC970-AD64-A407-A575-E4FD9E2D42D3}"/>
          </ac:spMkLst>
        </pc:spChg>
        <pc:spChg chg="del">
          <ac:chgData name="Stephan Andre" userId="fe5f459f62e29fb2" providerId="LiveId" clId="{570E3348-F094-400E-88FF-1A1C8CBB935E}" dt="2023-03-19T10:27:30.526" v="717" actId="478"/>
          <ac:spMkLst>
            <pc:docMk/>
            <pc:sldMk cId="2675522562" sldId="305"/>
            <ac:spMk id="36" creationId="{05C02EC7-CA7B-1FE0-7542-CCA5B637C62D}"/>
          </ac:spMkLst>
        </pc:spChg>
        <pc:spChg chg="del">
          <ac:chgData name="Stephan Andre" userId="fe5f459f62e29fb2" providerId="LiveId" clId="{570E3348-F094-400E-88FF-1A1C8CBB935E}" dt="2023-03-19T10:27:30.526" v="717" actId="478"/>
          <ac:spMkLst>
            <pc:docMk/>
            <pc:sldMk cId="2675522562" sldId="305"/>
            <ac:spMk id="37" creationId="{8B84DF96-35D5-83F4-91E9-8728A3AB24D4}"/>
          </ac:spMkLst>
        </pc:spChg>
        <pc:spChg chg="del">
          <ac:chgData name="Stephan Andre" userId="fe5f459f62e29fb2" providerId="LiveId" clId="{570E3348-F094-400E-88FF-1A1C8CBB935E}" dt="2023-03-19T10:27:30.526" v="717" actId="478"/>
          <ac:spMkLst>
            <pc:docMk/>
            <pc:sldMk cId="2675522562" sldId="305"/>
            <ac:spMk id="38" creationId="{97450892-4FD8-9CFC-1844-7957B25D8C0E}"/>
          </ac:spMkLst>
        </pc:spChg>
        <pc:grpChg chg="del">
          <ac:chgData name="Stephan Andre" userId="fe5f459f62e29fb2" providerId="LiveId" clId="{570E3348-F094-400E-88FF-1A1C8CBB935E}" dt="2023-03-19T10:27:30.526" v="717" actId="478"/>
          <ac:grpSpMkLst>
            <pc:docMk/>
            <pc:sldMk cId="2675522562" sldId="305"/>
            <ac:grpSpMk id="5" creationId="{8E674121-8248-F893-73FD-A2316BCEC6F2}"/>
          </ac:grpSpMkLst>
        </pc:grpChg>
        <pc:picChg chg="del">
          <ac:chgData name="Stephan Andre" userId="fe5f459f62e29fb2" providerId="LiveId" clId="{570E3348-F094-400E-88FF-1A1C8CBB935E}" dt="2023-03-19T10:27:30.526" v="717" actId="478"/>
          <ac:picMkLst>
            <pc:docMk/>
            <pc:sldMk cId="2675522562" sldId="305"/>
            <ac:picMk id="3" creationId="{03450148-244A-474A-9CCC-0B1C8F294F26}"/>
          </ac:picMkLst>
        </pc:picChg>
        <pc:picChg chg="del">
          <ac:chgData name="Stephan Andre" userId="fe5f459f62e29fb2" providerId="LiveId" clId="{570E3348-F094-400E-88FF-1A1C8CBB935E}" dt="2023-03-19T10:27:31.171" v="718" actId="478"/>
          <ac:picMkLst>
            <pc:docMk/>
            <pc:sldMk cId="2675522562" sldId="305"/>
            <ac:picMk id="18" creationId="{EA00363C-6A46-CB70-FE3B-76444F4B6837}"/>
          </ac:picMkLst>
        </pc:picChg>
        <pc:picChg chg="del">
          <ac:chgData name="Stephan Andre" userId="fe5f459f62e29fb2" providerId="LiveId" clId="{570E3348-F094-400E-88FF-1A1C8CBB935E}" dt="2023-03-19T10:27:31.919" v="719" actId="478"/>
          <ac:picMkLst>
            <pc:docMk/>
            <pc:sldMk cId="2675522562" sldId="305"/>
            <ac:picMk id="20" creationId="{E207DCA0-6D6D-33D2-F578-96DDC57C439E}"/>
          </ac:picMkLst>
        </pc:picChg>
        <pc:picChg chg="del">
          <ac:chgData name="Stephan Andre" userId="fe5f459f62e29fb2" providerId="LiveId" clId="{570E3348-F094-400E-88FF-1A1C8CBB935E}" dt="2023-03-19T10:27:30.526" v="717" actId="478"/>
          <ac:picMkLst>
            <pc:docMk/>
            <pc:sldMk cId="2675522562" sldId="305"/>
            <ac:picMk id="22" creationId="{83E3A499-7600-D755-9D41-D1229F1537E9}"/>
          </ac:picMkLst>
        </pc:picChg>
        <pc:picChg chg="del">
          <ac:chgData name="Stephan Andre" userId="fe5f459f62e29fb2" providerId="LiveId" clId="{570E3348-F094-400E-88FF-1A1C8CBB935E}" dt="2023-03-19T10:27:32.398" v="720" actId="478"/>
          <ac:picMkLst>
            <pc:docMk/>
            <pc:sldMk cId="2675522562" sldId="305"/>
            <ac:picMk id="24" creationId="{457B3BF9-C355-9FCE-89E2-1DCAA42BC701}"/>
          </ac:picMkLst>
        </pc:picChg>
        <pc:cxnChg chg="del">
          <ac:chgData name="Stephan Andre" userId="fe5f459f62e29fb2" providerId="LiveId" clId="{570E3348-F094-400E-88FF-1A1C8CBB935E}" dt="2023-03-19T10:27:30.526" v="717" actId="478"/>
          <ac:cxnSpMkLst>
            <pc:docMk/>
            <pc:sldMk cId="2675522562" sldId="305"/>
            <ac:cxnSpMk id="13" creationId="{481ED54C-C611-9D96-4D5F-099EAC786066}"/>
          </ac:cxnSpMkLst>
        </pc:cxnChg>
        <pc:cxnChg chg="del mod">
          <ac:chgData name="Stephan Andre" userId="fe5f459f62e29fb2" providerId="LiveId" clId="{570E3348-F094-400E-88FF-1A1C8CBB935E}" dt="2023-03-19T10:27:30.526" v="717" actId="478"/>
          <ac:cxnSpMkLst>
            <pc:docMk/>
            <pc:sldMk cId="2675522562" sldId="305"/>
            <ac:cxnSpMk id="26" creationId="{CFC7B1CE-D89F-0C24-5151-4EC2C6C12D01}"/>
          </ac:cxnSpMkLst>
        </pc:cxnChg>
      </pc:sldChg>
      <pc:sldChg chg="modSp add mod">
        <pc:chgData name="Stephan Andre" userId="fe5f459f62e29fb2" providerId="LiveId" clId="{570E3348-F094-400E-88FF-1A1C8CBB935E}" dt="2023-03-19T10:48:00.625" v="880" actId="20577"/>
        <pc:sldMkLst>
          <pc:docMk/>
          <pc:sldMk cId="1072213005" sldId="306"/>
        </pc:sldMkLst>
        <pc:spChg chg="mod">
          <ac:chgData name="Stephan Andre" userId="fe5f459f62e29fb2" providerId="LiveId" clId="{570E3348-F094-400E-88FF-1A1C8CBB935E}" dt="2023-03-19T10:47:57.668" v="878" actId="20577"/>
          <ac:spMkLst>
            <pc:docMk/>
            <pc:sldMk cId="1072213005" sldId="306"/>
            <ac:spMk id="925" creationId="{00000000-0000-0000-0000-000000000000}"/>
          </ac:spMkLst>
        </pc:spChg>
        <pc:spChg chg="mod">
          <ac:chgData name="Stephan Andre" userId="fe5f459f62e29fb2" providerId="LiveId" clId="{570E3348-F094-400E-88FF-1A1C8CBB935E}" dt="2023-03-19T10:48:00.625" v="880" actId="20577"/>
          <ac:spMkLst>
            <pc:docMk/>
            <pc:sldMk cId="1072213005" sldId="306"/>
            <ac:spMk id="927" creationId="{00000000-0000-0000-0000-000000000000}"/>
          </ac:spMkLst>
        </pc:spChg>
      </pc:sldChg>
      <pc:sldChg chg="modSp add mod">
        <pc:chgData name="Stephan Andre" userId="fe5f459f62e29fb2" providerId="LiveId" clId="{570E3348-F094-400E-88FF-1A1C8CBB935E}" dt="2023-03-19T10:48:11.102" v="905" actId="14100"/>
        <pc:sldMkLst>
          <pc:docMk/>
          <pc:sldMk cId="3870791333" sldId="307"/>
        </pc:sldMkLst>
        <pc:spChg chg="mod">
          <ac:chgData name="Stephan Andre" userId="fe5f459f62e29fb2" providerId="LiveId" clId="{570E3348-F094-400E-88FF-1A1C8CBB935E}" dt="2023-03-19T10:48:11.102" v="905" actId="14100"/>
          <ac:spMkLst>
            <pc:docMk/>
            <pc:sldMk cId="3870791333" sldId="307"/>
            <ac:spMk id="925" creationId="{00000000-0000-0000-0000-000000000000}"/>
          </ac:spMkLst>
        </pc:spChg>
        <pc:spChg chg="mod">
          <ac:chgData name="Stephan Andre" userId="fe5f459f62e29fb2" providerId="LiveId" clId="{570E3348-F094-400E-88FF-1A1C8CBB935E}" dt="2023-03-19T10:48:03.315" v="882" actId="20577"/>
          <ac:spMkLst>
            <pc:docMk/>
            <pc:sldMk cId="3870791333" sldId="307"/>
            <ac:spMk id="927" creationId="{00000000-0000-0000-0000-000000000000}"/>
          </ac:spMkLst>
        </pc:spChg>
      </pc:sldChg>
      <pc:sldChg chg="delSp modSp add mod">
        <pc:chgData name="Stephan Andre" userId="fe5f459f62e29fb2" providerId="LiveId" clId="{570E3348-F094-400E-88FF-1A1C8CBB935E}" dt="2023-03-19T10:48:47.569" v="930" actId="20577"/>
        <pc:sldMkLst>
          <pc:docMk/>
          <pc:sldMk cId="1808375293" sldId="308"/>
        </pc:sldMkLst>
        <pc:spChg chg="mod">
          <ac:chgData name="Stephan Andre" userId="fe5f459f62e29fb2" providerId="LiveId" clId="{570E3348-F094-400E-88FF-1A1C8CBB935E}" dt="2023-03-19T10:48:47.569" v="930" actId="20577"/>
          <ac:spMkLst>
            <pc:docMk/>
            <pc:sldMk cId="1808375293" sldId="308"/>
            <ac:spMk id="6" creationId="{75B3A24C-8B8D-7BA1-4FA1-33CD2D136342}"/>
          </ac:spMkLst>
        </pc:spChg>
        <pc:spChg chg="mod">
          <ac:chgData name="Stephan Andre" userId="fe5f459f62e29fb2" providerId="LiveId" clId="{570E3348-F094-400E-88FF-1A1C8CBB935E}" dt="2023-03-19T10:48:42.309" v="916" actId="20577"/>
          <ac:spMkLst>
            <pc:docMk/>
            <pc:sldMk cId="1808375293" sldId="308"/>
            <ac:spMk id="7" creationId="{370CD300-3E64-BE60-EEC6-3D0B3F52884D}"/>
          </ac:spMkLst>
        </pc:spChg>
        <pc:spChg chg="del mod">
          <ac:chgData name="Stephan Andre" userId="fe5f459f62e29fb2" providerId="LiveId" clId="{570E3348-F094-400E-88FF-1A1C8CBB935E}" dt="2023-03-19T10:48:36.208" v="910" actId="478"/>
          <ac:spMkLst>
            <pc:docMk/>
            <pc:sldMk cId="1808375293" sldId="308"/>
            <ac:spMk id="18" creationId="{281B1625-1F4B-5903-CAC7-B5E0A0037633}"/>
          </ac:spMkLst>
        </pc:spChg>
        <pc:spChg chg="del">
          <ac:chgData name="Stephan Andre" userId="fe5f459f62e29fb2" providerId="LiveId" clId="{570E3348-F094-400E-88FF-1A1C8CBB935E}" dt="2023-03-19T10:48:36.956" v="911" actId="478"/>
          <ac:spMkLst>
            <pc:docMk/>
            <pc:sldMk cId="1808375293" sldId="308"/>
            <ac:spMk id="19" creationId="{9C960862-4CF4-195B-66CD-46F8E68B8CDE}"/>
          </ac:spMkLst>
        </pc:spChg>
        <pc:picChg chg="del">
          <ac:chgData name="Stephan Andre" userId="fe5f459f62e29fb2" providerId="LiveId" clId="{570E3348-F094-400E-88FF-1A1C8CBB935E}" dt="2023-03-19T10:48:34.400" v="908" actId="478"/>
          <ac:picMkLst>
            <pc:docMk/>
            <pc:sldMk cId="1808375293" sldId="308"/>
            <ac:picMk id="11" creationId="{6A93ECD9-B5F2-6015-9A47-DE4FA30DFF9C}"/>
          </ac:picMkLst>
        </pc:picChg>
        <pc:picChg chg="del mod">
          <ac:chgData name="Stephan Andre" userId="fe5f459f62e29fb2" providerId="LiveId" clId="{570E3348-F094-400E-88FF-1A1C8CBB935E}" dt="2023-03-19T10:48:37.339" v="913" actId="478"/>
          <ac:picMkLst>
            <pc:docMk/>
            <pc:sldMk cId="1808375293" sldId="308"/>
            <ac:picMk id="15" creationId="{6F3670D8-E72B-A967-9131-6E3E00DA872A}"/>
          </ac:picMkLst>
        </pc:picChg>
        <pc:picChg chg="del">
          <ac:chgData name="Stephan Andre" userId="fe5f459f62e29fb2" providerId="LiveId" clId="{570E3348-F094-400E-88FF-1A1C8CBB935E}" dt="2023-03-19T10:48:34.073" v="907" actId="478"/>
          <ac:picMkLst>
            <pc:docMk/>
            <pc:sldMk cId="1808375293" sldId="308"/>
            <ac:picMk id="17" creationId="{885C8F9C-22BC-25E4-DDE8-603152D66CB8}"/>
          </ac:picMkLst>
        </pc:picChg>
        <pc:picChg chg="del">
          <ac:chgData name="Stephan Andre" userId="fe5f459f62e29fb2" providerId="LiveId" clId="{570E3348-F094-400E-88FF-1A1C8CBB935E}" dt="2023-03-19T10:48:37.765" v="914" actId="478"/>
          <ac:picMkLst>
            <pc:docMk/>
            <pc:sldMk cId="1808375293" sldId="308"/>
            <ac:picMk id="22" creationId="{0796BA27-4D80-BB13-04FD-93CBB16AFB8D}"/>
          </ac:picMkLst>
        </pc:picChg>
      </pc:sldChg>
      <pc:sldChg chg="modSp add mod">
        <pc:chgData name="Stephan Andre" userId="fe5f459f62e29fb2" providerId="LiveId" clId="{570E3348-F094-400E-88FF-1A1C8CBB935E}" dt="2023-03-19T10:49:04.065" v="943" actId="20577"/>
        <pc:sldMkLst>
          <pc:docMk/>
          <pc:sldMk cId="3816136143" sldId="309"/>
        </pc:sldMkLst>
        <pc:spChg chg="mod">
          <ac:chgData name="Stephan Andre" userId="fe5f459f62e29fb2" providerId="LiveId" clId="{570E3348-F094-400E-88FF-1A1C8CBB935E}" dt="2023-03-19T10:49:04.065" v="943" actId="20577"/>
          <ac:spMkLst>
            <pc:docMk/>
            <pc:sldMk cId="3816136143" sldId="309"/>
            <ac:spMk id="6" creationId="{75B3A24C-8B8D-7BA1-4FA1-33CD2D136342}"/>
          </ac:spMkLst>
        </pc:spChg>
        <pc:spChg chg="mod">
          <ac:chgData name="Stephan Andre" userId="fe5f459f62e29fb2" providerId="LiveId" clId="{570E3348-F094-400E-88FF-1A1C8CBB935E}" dt="2023-03-19T10:48:58.876" v="933" actId="20577"/>
          <ac:spMkLst>
            <pc:docMk/>
            <pc:sldMk cId="3816136143" sldId="309"/>
            <ac:spMk id="7" creationId="{370CD300-3E64-BE60-EEC6-3D0B3F52884D}"/>
          </ac:spMkLst>
        </pc:spChg>
      </pc:sldChg>
      <pc:sldChg chg="modSp add mod">
        <pc:chgData name="Stephan Andre" userId="fe5f459f62e29fb2" providerId="LiveId" clId="{570E3348-F094-400E-88FF-1A1C8CBB935E}" dt="2023-03-19T10:49:15.187" v="985" actId="20577"/>
        <pc:sldMkLst>
          <pc:docMk/>
          <pc:sldMk cId="1550591052" sldId="310"/>
        </pc:sldMkLst>
        <pc:spChg chg="mod">
          <ac:chgData name="Stephan Andre" userId="fe5f459f62e29fb2" providerId="LiveId" clId="{570E3348-F094-400E-88FF-1A1C8CBB935E}" dt="2023-03-19T10:49:15.187" v="985" actId="20577"/>
          <ac:spMkLst>
            <pc:docMk/>
            <pc:sldMk cId="1550591052" sldId="310"/>
            <ac:spMk id="6" creationId="{75B3A24C-8B8D-7BA1-4FA1-33CD2D136342}"/>
          </ac:spMkLst>
        </pc:spChg>
        <pc:spChg chg="mod">
          <ac:chgData name="Stephan Andre" userId="fe5f459f62e29fb2" providerId="LiveId" clId="{570E3348-F094-400E-88FF-1A1C8CBB935E}" dt="2023-03-19T10:49:08.324" v="946" actId="20577"/>
          <ac:spMkLst>
            <pc:docMk/>
            <pc:sldMk cId="1550591052" sldId="310"/>
            <ac:spMk id="7" creationId="{370CD300-3E64-BE60-EEC6-3D0B3F52884D}"/>
          </ac:spMkLst>
        </pc:spChg>
      </pc:sldChg>
      <pc:sldMasterChg chg="delSldLayout">
        <pc:chgData name="Stephan Andre" userId="fe5f459f62e29fb2" providerId="LiveId" clId="{570E3348-F094-400E-88FF-1A1C8CBB935E}" dt="2023-03-19T09:54:12.335" v="319" actId="47"/>
        <pc:sldMasterMkLst>
          <pc:docMk/>
          <pc:sldMasterMk cId="0" sldId="2147483682"/>
        </pc:sldMasterMkLst>
        <pc:sldLayoutChg chg="del">
          <pc:chgData name="Stephan Andre" userId="fe5f459f62e29fb2" providerId="LiveId" clId="{570E3348-F094-400E-88FF-1A1C8CBB935E}" dt="2023-03-19T09:46:50.586" v="124" actId="47"/>
          <pc:sldLayoutMkLst>
            <pc:docMk/>
            <pc:sldMasterMk cId="0" sldId="2147483682"/>
            <pc:sldLayoutMk cId="0" sldId="2147483650"/>
          </pc:sldLayoutMkLst>
        </pc:sldLayoutChg>
        <pc:sldLayoutChg chg="del">
          <pc:chgData name="Stephan Andre" userId="fe5f459f62e29fb2" providerId="LiveId" clId="{570E3348-F094-400E-88FF-1A1C8CBB935E}" dt="2023-03-19T09:48:52.121" v="273" actId="47"/>
          <pc:sldLayoutMkLst>
            <pc:docMk/>
            <pc:sldMasterMk cId="0" sldId="2147483682"/>
            <pc:sldLayoutMk cId="0" sldId="2147483655"/>
          </pc:sldLayoutMkLst>
        </pc:sldLayoutChg>
        <pc:sldLayoutChg chg="del">
          <pc:chgData name="Stephan Andre" userId="fe5f459f62e29fb2" providerId="LiveId" clId="{570E3348-F094-400E-88FF-1A1C8CBB935E}" dt="2023-03-19T09:53:45.403" v="313" actId="47"/>
          <pc:sldLayoutMkLst>
            <pc:docMk/>
            <pc:sldMasterMk cId="0" sldId="2147483682"/>
            <pc:sldLayoutMk cId="0" sldId="2147483661"/>
          </pc:sldLayoutMkLst>
        </pc:sldLayoutChg>
        <pc:sldLayoutChg chg="del">
          <pc:chgData name="Stephan Andre" userId="fe5f459f62e29fb2" providerId="LiveId" clId="{570E3348-F094-400E-88FF-1A1C8CBB935E}" dt="2023-03-19T09:53:46.423" v="314" actId="47"/>
          <pc:sldLayoutMkLst>
            <pc:docMk/>
            <pc:sldMasterMk cId="0" sldId="2147483682"/>
            <pc:sldLayoutMk cId="0" sldId="2147483662"/>
          </pc:sldLayoutMkLst>
        </pc:sldLayoutChg>
        <pc:sldLayoutChg chg="del">
          <pc:chgData name="Stephan Andre" userId="fe5f459f62e29fb2" providerId="LiveId" clId="{570E3348-F094-400E-88FF-1A1C8CBB935E}" dt="2023-03-19T09:53:51.046" v="316" actId="47"/>
          <pc:sldLayoutMkLst>
            <pc:docMk/>
            <pc:sldMasterMk cId="0" sldId="2147483682"/>
            <pc:sldLayoutMk cId="0" sldId="2147483665"/>
          </pc:sldLayoutMkLst>
        </pc:sldLayoutChg>
        <pc:sldLayoutChg chg="del">
          <pc:chgData name="Stephan Andre" userId="fe5f459f62e29fb2" providerId="LiveId" clId="{570E3348-F094-400E-88FF-1A1C8CBB935E}" dt="2023-03-19T09:53:47.286" v="315" actId="47"/>
          <pc:sldLayoutMkLst>
            <pc:docMk/>
            <pc:sldMasterMk cId="0" sldId="2147483682"/>
            <pc:sldLayoutMk cId="0" sldId="2147483666"/>
          </pc:sldLayoutMkLst>
        </pc:sldLayoutChg>
        <pc:sldLayoutChg chg="del">
          <pc:chgData name="Stephan Andre" userId="fe5f459f62e29fb2" providerId="LiveId" clId="{570E3348-F094-400E-88FF-1A1C8CBB935E}" dt="2023-03-19T09:54:02.223" v="317" actId="47"/>
          <pc:sldLayoutMkLst>
            <pc:docMk/>
            <pc:sldMasterMk cId="0" sldId="2147483682"/>
            <pc:sldLayoutMk cId="0" sldId="2147483672"/>
          </pc:sldLayoutMkLst>
        </pc:sldLayoutChg>
        <pc:sldLayoutChg chg="del">
          <pc:chgData name="Stephan Andre" userId="fe5f459f62e29fb2" providerId="LiveId" clId="{570E3348-F094-400E-88FF-1A1C8CBB935E}" dt="2023-03-19T09:54:12.335" v="319" actId="47"/>
          <pc:sldLayoutMkLst>
            <pc:docMk/>
            <pc:sldMasterMk cId="0" sldId="2147483682"/>
            <pc:sldLayoutMk cId="0" sldId="2147483676"/>
          </pc:sldLayoutMkLst>
        </pc:sldLayoutChg>
        <pc:sldLayoutChg chg="del">
          <pc:chgData name="Stephan Andre" userId="fe5f459f62e29fb2" providerId="LiveId" clId="{570E3348-F094-400E-88FF-1A1C8CBB935E}" dt="2023-03-19T09:54:10.944" v="318" actId="47"/>
          <pc:sldLayoutMkLst>
            <pc:docMk/>
            <pc:sldMasterMk cId="0" sldId="2147483682"/>
            <pc:sldLayoutMk cId="0" sldId="2147483677"/>
          </pc:sldLayoutMkLst>
        </pc:sldLayoutChg>
      </pc:sldMasterChg>
    </pc:docChg>
  </pc:docChgLst>
  <pc:docChgLst>
    <pc:chgData name="Stephan Andre" userId="fe5f459f62e29fb2" providerId="LiveId" clId="{77A32AB3-3C74-4DA2-A6E8-7ABEF3CCF4D2}"/>
    <pc:docChg chg="modSld">
      <pc:chgData name="Stephan Andre" userId="fe5f459f62e29fb2" providerId="LiveId" clId="{77A32AB3-3C74-4DA2-A6E8-7ABEF3CCF4D2}" dt="2023-03-22T15:13:45.052" v="2" actId="20577"/>
      <pc:docMkLst>
        <pc:docMk/>
      </pc:docMkLst>
      <pc:sldChg chg="modSp mod">
        <pc:chgData name="Stephan Andre" userId="fe5f459f62e29fb2" providerId="LiveId" clId="{77A32AB3-3C74-4DA2-A6E8-7ABEF3CCF4D2}" dt="2023-03-22T15:13:45.052" v="2" actId="20577"/>
        <pc:sldMkLst>
          <pc:docMk/>
          <pc:sldMk cId="0" sldId="256"/>
        </pc:sldMkLst>
        <pc:spChg chg="mod">
          <ac:chgData name="Stephan Andre" userId="fe5f459f62e29fb2" providerId="LiveId" clId="{77A32AB3-3C74-4DA2-A6E8-7ABEF3CCF4D2}" dt="2023-03-22T15:13:45.052" v="2" actId="20577"/>
          <ac:spMkLst>
            <pc:docMk/>
            <pc:sldMk cId="0" sldId="256"/>
            <ac:spMk id="87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d7c4ce2b30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d7c4ce2b30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d92439648b_0_1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d92439648b_0_1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679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d92439648b_0_1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d92439648b_0_1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9203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dc75f3f928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dc75f3f928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8941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d92439648b_0_1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d92439648b_0_1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65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d92439648b_0_1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d92439648b_0_1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4812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d92439648b_0_1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d92439648b_0_1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95214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d92439648b_0_1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d92439648b_0_1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55007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d92439648b_0_1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d92439648b_0_1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6524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d92439648b_0_1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d92439648b_0_1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312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d92439648b_0_1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d92439648b_0_1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8416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d92439648b_0_6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d92439648b_0_6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dc75f3f928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dc75f3f928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57762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d92439648b_0_1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d92439648b_0_1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1183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d94c3cb868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d94c3cb868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dc75f3f928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dc75f3f928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d92439648b_0_1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d92439648b_0_1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d92439648b_0_1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d92439648b_0_1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7156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d92439648b_0_1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d92439648b_0_1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3122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d92439648b_0_1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d92439648b_0_1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522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d92439648b_0_1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d92439648b_0_1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dc75f3f928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dc75f3f928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940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262675" y="397478"/>
            <a:ext cx="1094025" cy="585300"/>
          </a:xfrm>
          <a:custGeom>
            <a:avLst/>
            <a:gdLst/>
            <a:ahLst/>
            <a:cxnLst/>
            <a:rect l="l" t="t" r="r" b="b"/>
            <a:pathLst>
              <a:path w="43761" h="23412" extrusionOk="0">
                <a:moveTo>
                  <a:pt x="42250" y="23412"/>
                </a:moveTo>
                <a:cubicBezTo>
                  <a:pt x="43264" y="19357"/>
                  <a:pt x="44171" y="15020"/>
                  <a:pt x="43352" y="10921"/>
                </a:cubicBezTo>
                <a:cubicBezTo>
                  <a:pt x="42332" y="5815"/>
                  <a:pt x="36583" y="2130"/>
                  <a:pt x="31595" y="634"/>
                </a:cubicBezTo>
                <a:cubicBezTo>
                  <a:pt x="21289" y="-2457"/>
                  <a:pt x="10760" y="7247"/>
                  <a:pt x="0" y="7247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0" name="Google Shape;10;p2"/>
          <p:cNvSpPr/>
          <p:nvPr/>
        </p:nvSpPr>
        <p:spPr>
          <a:xfrm>
            <a:off x="6783900" y="991950"/>
            <a:ext cx="532725" cy="661325"/>
          </a:xfrm>
          <a:custGeom>
            <a:avLst/>
            <a:gdLst/>
            <a:ahLst/>
            <a:cxnLst/>
            <a:rect l="l" t="t" r="r" b="b"/>
            <a:pathLst>
              <a:path w="21309" h="26453" extrusionOk="0">
                <a:moveTo>
                  <a:pt x="16900" y="0"/>
                </a:moveTo>
                <a:cubicBezTo>
                  <a:pt x="10368" y="0"/>
                  <a:pt x="0" y="3388"/>
                  <a:pt x="0" y="9920"/>
                </a:cubicBezTo>
                <a:cubicBezTo>
                  <a:pt x="0" y="18910"/>
                  <a:pt x="17293" y="18410"/>
                  <a:pt x="21309" y="26453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1" name="Google Shape;11;p2"/>
          <p:cNvGrpSpPr/>
          <p:nvPr/>
        </p:nvGrpSpPr>
        <p:grpSpPr>
          <a:xfrm rot="10800000">
            <a:off x="-7204" y="4"/>
            <a:ext cx="6705654" cy="1944523"/>
            <a:chOff x="2431496" y="3198979"/>
            <a:chExt cx="6705654" cy="1944523"/>
          </a:xfrm>
        </p:grpSpPr>
        <p:sp>
          <p:nvSpPr>
            <p:cNvPr id="12" name="Google Shape;12;p2"/>
            <p:cNvSpPr/>
            <p:nvPr/>
          </p:nvSpPr>
          <p:spPr>
            <a:xfrm>
              <a:off x="2431496" y="3198979"/>
              <a:ext cx="6705570" cy="1944498"/>
            </a:xfrm>
            <a:custGeom>
              <a:avLst/>
              <a:gdLst/>
              <a:ahLst/>
              <a:cxnLst/>
              <a:rect l="l" t="t" r="r" b="b"/>
              <a:pathLst>
                <a:path w="209992" h="60894" extrusionOk="0">
                  <a:moveTo>
                    <a:pt x="209992" y="1"/>
                  </a:moveTo>
                  <a:lnTo>
                    <a:pt x="208261" y="3040"/>
                  </a:lnTo>
                  <a:lnTo>
                    <a:pt x="204693" y="9066"/>
                  </a:lnTo>
                  <a:lnTo>
                    <a:pt x="202829" y="12026"/>
                  </a:lnTo>
                  <a:lnTo>
                    <a:pt x="201785" y="13651"/>
                  </a:lnTo>
                  <a:lnTo>
                    <a:pt x="199658" y="16889"/>
                  </a:lnTo>
                  <a:lnTo>
                    <a:pt x="197438" y="20100"/>
                  </a:lnTo>
                  <a:lnTo>
                    <a:pt x="195125" y="23232"/>
                  </a:lnTo>
                  <a:lnTo>
                    <a:pt x="192720" y="26298"/>
                  </a:lnTo>
                  <a:lnTo>
                    <a:pt x="190196" y="29245"/>
                  </a:lnTo>
                  <a:lnTo>
                    <a:pt x="187540" y="32086"/>
                  </a:lnTo>
                  <a:lnTo>
                    <a:pt x="184752" y="34768"/>
                  </a:lnTo>
                  <a:lnTo>
                    <a:pt x="183285" y="36050"/>
                  </a:lnTo>
                  <a:lnTo>
                    <a:pt x="182479" y="36724"/>
                  </a:lnTo>
                  <a:lnTo>
                    <a:pt x="180827" y="38019"/>
                  </a:lnTo>
                  <a:lnTo>
                    <a:pt x="179109" y="39235"/>
                  </a:lnTo>
                  <a:lnTo>
                    <a:pt x="177339" y="40398"/>
                  </a:lnTo>
                  <a:lnTo>
                    <a:pt x="175528" y="41481"/>
                  </a:lnTo>
                  <a:lnTo>
                    <a:pt x="173678" y="42512"/>
                  </a:lnTo>
                  <a:lnTo>
                    <a:pt x="170864" y="43952"/>
                  </a:lnTo>
                  <a:lnTo>
                    <a:pt x="168961" y="44824"/>
                  </a:lnTo>
                  <a:lnTo>
                    <a:pt x="167890" y="45287"/>
                  </a:lnTo>
                  <a:lnTo>
                    <a:pt x="165750" y="46133"/>
                  </a:lnTo>
                  <a:lnTo>
                    <a:pt x="163556" y="46873"/>
                  </a:lnTo>
                  <a:lnTo>
                    <a:pt x="161349" y="47494"/>
                  </a:lnTo>
                  <a:lnTo>
                    <a:pt x="159103" y="48009"/>
                  </a:lnTo>
                  <a:lnTo>
                    <a:pt x="156843" y="48419"/>
                  </a:lnTo>
                  <a:lnTo>
                    <a:pt x="154557" y="48696"/>
                  </a:lnTo>
                  <a:lnTo>
                    <a:pt x="152244" y="48868"/>
                  </a:lnTo>
                  <a:lnTo>
                    <a:pt x="151095" y="48894"/>
                  </a:lnTo>
                  <a:lnTo>
                    <a:pt x="150196" y="48908"/>
                  </a:lnTo>
                  <a:lnTo>
                    <a:pt x="148399" y="48855"/>
                  </a:lnTo>
                  <a:lnTo>
                    <a:pt x="146628" y="48736"/>
                  </a:lnTo>
                  <a:lnTo>
                    <a:pt x="144857" y="48538"/>
                  </a:lnTo>
                  <a:lnTo>
                    <a:pt x="143113" y="48287"/>
                  </a:lnTo>
                  <a:lnTo>
                    <a:pt x="141382" y="47956"/>
                  </a:lnTo>
                  <a:lnTo>
                    <a:pt x="138805" y="47362"/>
                  </a:lnTo>
                  <a:lnTo>
                    <a:pt x="135409" y="46357"/>
                  </a:lnTo>
                  <a:lnTo>
                    <a:pt x="132079" y="45168"/>
                  </a:lnTo>
                  <a:lnTo>
                    <a:pt x="128789" y="43820"/>
                  </a:lnTo>
                  <a:lnTo>
                    <a:pt x="125564" y="42340"/>
                  </a:lnTo>
                  <a:lnTo>
                    <a:pt x="123965" y="41547"/>
                  </a:lnTo>
                  <a:lnTo>
                    <a:pt x="120886" y="40001"/>
                  </a:lnTo>
                  <a:lnTo>
                    <a:pt x="114755" y="36869"/>
                  </a:lnTo>
                  <a:lnTo>
                    <a:pt x="110130" y="34596"/>
                  </a:lnTo>
                  <a:lnTo>
                    <a:pt x="106998" y="33156"/>
                  </a:lnTo>
                  <a:lnTo>
                    <a:pt x="103840" y="31808"/>
                  </a:lnTo>
                  <a:lnTo>
                    <a:pt x="100615" y="30592"/>
                  </a:lnTo>
                  <a:lnTo>
                    <a:pt x="98977" y="30037"/>
                  </a:lnTo>
                  <a:lnTo>
                    <a:pt x="97933" y="29707"/>
                  </a:lnTo>
                  <a:lnTo>
                    <a:pt x="95832" y="29086"/>
                  </a:lnTo>
                  <a:lnTo>
                    <a:pt x="93704" y="28544"/>
                  </a:lnTo>
                  <a:lnTo>
                    <a:pt x="91577" y="28055"/>
                  </a:lnTo>
                  <a:lnTo>
                    <a:pt x="89423" y="27646"/>
                  </a:lnTo>
                  <a:lnTo>
                    <a:pt x="87269" y="27289"/>
                  </a:lnTo>
                  <a:lnTo>
                    <a:pt x="85102" y="27011"/>
                  </a:lnTo>
                  <a:lnTo>
                    <a:pt x="82934" y="26787"/>
                  </a:lnTo>
                  <a:lnTo>
                    <a:pt x="80754" y="26628"/>
                  </a:lnTo>
                  <a:lnTo>
                    <a:pt x="78574" y="26522"/>
                  </a:lnTo>
                  <a:lnTo>
                    <a:pt x="75283" y="26483"/>
                  </a:lnTo>
                  <a:lnTo>
                    <a:pt x="70922" y="26655"/>
                  </a:lnTo>
                  <a:lnTo>
                    <a:pt x="66562" y="27064"/>
                  </a:lnTo>
                  <a:lnTo>
                    <a:pt x="64381" y="27368"/>
                  </a:lnTo>
                  <a:lnTo>
                    <a:pt x="63205" y="27540"/>
                  </a:lnTo>
                  <a:lnTo>
                    <a:pt x="60840" y="27963"/>
                  </a:lnTo>
                  <a:lnTo>
                    <a:pt x="58488" y="28452"/>
                  </a:lnTo>
                  <a:lnTo>
                    <a:pt x="56149" y="29007"/>
                  </a:lnTo>
                  <a:lnTo>
                    <a:pt x="52673" y="29932"/>
                  </a:lnTo>
                  <a:lnTo>
                    <a:pt x="48101" y="31372"/>
                  </a:lnTo>
                  <a:lnTo>
                    <a:pt x="43582" y="33011"/>
                  </a:lnTo>
                  <a:lnTo>
                    <a:pt x="39128" y="34834"/>
                  </a:lnTo>
                  <a:lnTo>
                    <a:pt x="34741" y="36816"/>
                  </a:lnTo>
                  <a:lnTo>
                    <a:pt x="30433" y="38918"/>
                  </a:lnTo>
                  <a:lnTo>
                    <a:pt x="28306" y="40014"/>
                  </a:lnTo>
                  <a:lnTo>
                    <a:pt x="26575" y="40939"/>
                  </a:lnTo>
                  <a:lnTo>
                    <a:pt x="23192" y="42935"/>
                  </a:lnTo>
                  <a:lnTo>
                    <a:pt x="19888" y="45062"/>
                  </a:lnTo>
                  <a:lnTo>
                    <a:pt x="16637" y="47296"/>
                  </a:lnTo>
                  <a:lnTo>
                    <a:pt x="15052" y="48432"/>
                  </a:lnTo>
                  <a:lnTo>
                    <a:pt x="13387" y="49634"/>
                  </a:lnTo>
                  <a:lnTo>
                    <a:pt x="10096" y="52119"/>
                  </a:lnTo>
                  <a:lnTo>
                    <a:pt x="6898" y="54696"/>
                  </a:lnTo>
                  <a:lnTo>
                    <a:pt x="3766" y="57365"/>
                  </a:lnTo>
                  <a:lnTo>
                    <a:pt x="2247" y="58752"/>
                  </a:lnTo>
                  <a:lnTo>
                    <a:pt x="1110" y="59810"/>
                  </a:lnTo>
                  <a:lnTo>
                    <a:pt x="0" y="60893"/>
                  </a:lnTo>
                  <a:lnTo>
                    <a:pt x="1176" y="60893"/>
                  </a:lnTo>
                  <a:lnTo>
                    <a:pt x="2326" y="59783"/>
                  </a:lnTo>
                  <a:lnTo>
                    <a:pt x="4691" y="57642"/>
                  </a:lnTo>
                  <a:lnTo>
                    <a:pt x="7123" y="55581"/>
                  </a:lnTo>
                  <a:lnTo>
                    <a:pt x="9594" y="53586"/>
                  </a:lnTo>
                  <a:lnTo>
                    <a:pt x="10849" y="52595"/>
                  </a:lnTo>
                  <a:lnTo>
                    <a:pt x="12528" y="51300"/>
                  </a:lnTo>
                  <a:lnTo>
                    <a:pt x="15937" y="48789"/>
                  </a:lnTo>
                  <a:lnTo>
                    <a:pt x="19412" y="46384"/>
                  </a:lnTo>
                  <a:lnTo>
                    <a:pt x="22967" y="44071"/>
                  </a:lnTo>
                  <a:lnTo>
                    <a:pt x="24764" y="42974"/>
                  </a:lnTo>
                  <a:lnTo>
                    <a:pt x="26707" y="41825"/>
                  </a:lnTo>
                  <a:lnTo>
                    <a:pt x="30671" y="39697"/>
                  </a:lnTo>
                  <a:lnTo>
                    <a:pt x="34715" y="37728"/>
                  </a:lnTo>
                  <a:lnTo>
                    <a:pt x="38824" y="35891"/>
                  </a:lnTo>
                  <a:lnTo>
                    <a:pt x="40899" y="35019"/>
                  </a:lnTo>
                  <a:lnTo>
                    <a:pt x="43132" y="34094"/>
                  </a:lnTo>
                  <a:lnTo>
                    <a:pt x="47665" y="32416"/>
                  </a:lnTo>
                  <a:lnTo>
                    <a:pt x="52277" y="30936"/>
                  </a:lnTo>
                  <a:lnTo>
                    <a:pt x="56941" y="29667"/>
                  </a:lnTo>
                  <a:lnTo>
                    <a:pt x="59294" y="29126"/>
                  </a:lnTo>
                  <a:lnTo>
                    <a:pt x="60430" y="28888"/>
                  </a:lnTo>
                  <a:lnTo>
                    <a:pt x="62703" y="28465"/>
                  </a:lnTo>
                  <a:lnTo>
                    <a:pt x="64976" y="28108"/>
                  </a:lnTo>
                  <a:lnTo>
                    <a:pt x="67262" y="27804"/>
                  </a:lnTo>
                  <a:lnTo>
                    <a:pt x="69561" y="27580"/>
                  </a:lnTo>
                  <a:lnTo>
                    <a:pt x="71861" y="27421"/>
                  </a:lnTo>
                  <a:lnTo>
                    <a:pt x="74160" y="27328"/>
                  </a:lnTo>
                  <a:lnTo>
                    <a:pt x="76473" y="27302"/>
                  </a:lnTo>
                  <a:lnTo>
                    <a:pt x="78772" y="27355"/>
                  </a:lnTo>
                  <a:lnTo>
                    <a:pt x="81071" y="27461"/>
                  </a:lnTo>
                  <a:lnTo>
                    <a:pt x="83370" y="27646"/>
                  </a:lnTo>
                  <a:lnTo>
                    <a:pt x="85657" y="27910"/>
                  </a:lnTo>
                  <a:lnTo>
                    <a:pt x="87943" y="28227"/>
                  </a:lnTo>
                  <a:lnTo>
                    <a:pt x="90216" y="28637"/>
                  </a:lnTo>
                  <a:lnTo>
                    <a:pt x="92475" y="29099"/>
                  </a:lnTo>
                  <a:lnTo>
                    <a:pt x="94722" y="29654"/>
                  </a:lnTo>
                  <a:lnTo>
                    <a:pt x="95832" y="29958"/>
                  </a:lnTo>
                  <a:lnTo>
                    <a:pt x="97536" y="30447"/>
                  </a:lnTo>
                  <a:lnTo>
                    <a:pt x="100893" y="31570"/>
                  </a:lnTo>
                  <a:lnTo>
                    <a:pt x="104183" y="32839"/>
                  </a:lnTo>
                  <a:lnTo>
                    <a:pt x="107421" y="34240"/>
                  </a:lnTo>
                  <a:lnTo>
                    <a:pt x="112218" y="36499"/>
                  </a:lnTo>
                  <a:lnTo>
                    <a:pt x="118521" y="39697"/>
                  </a:lnTo>
                  <a:lnTo>
                    <a:pt x="121666" y="41323"/>
                  </a:lnTo>
                  <a:lnTo>
                    <a:pt x="123146" y="42063"/>
                  </a:lnTo>
                  <a:lnTo>
                    <a:pt x="126133" y="43503"/>
                  </a:lnTo>
                  <a:lnTo>
                    <a:pt x="129145" y="44851"/>
                  </a:lnTo>
                  <a:lnTo>
                    <a:pt x="132198" y="46080"/>
                  </a:lnTo>
                  <a:lnTo>
                    <a:pt x="135290" y="47177"/>
                  </a:lnTo>
                  <a:lnTo>
                    <a:pt x="138448" y="48102"/>
                  </a:lnTo>
                  <a:lnTo>
                    <a:pt x="141646" y="48842"/>
                  </a:lnTo>
                  <a:lnTo>
                    <a:pt x="144924" y="49383"/>
                  </a:lnTo>
                  <a:lnTo>
                    <a:pt x="146589" y="49555"/>
                  </a:lnTo>
                  <a:lnTo>
                    <a:pt x="147712" y="49648"/>
                  </a:lnTo>
                  <a:lnTo>
                    <a:pt x="149958" y="49727"/>
                  </a:lnTo>
                  <a:lnTo>
                    <a:pt x="152191" y="49687"/>
                  </a:lnTo>
                  <a:lnTo>
                    <a:pt x="154412" y="49529"/>
                  </a:lnTo>
                  <a:lnTo>
                    <a:pt x="156605" y="49264"/>
                  </a:lnTo>
                  <a:lnTo>
                    <a:pt x="158799" y="48881"/>
                  </a:lnTo>
                  <a:lnTo>
                    <a:pt x="160953" y="48406"/>
                  </a:lnTo>
                  <a:lnTo>
                    <a:pt x="163093" y="47824"/>
                  </a:lnTo>
                  <a:lnTo>
                    <a:pt x="165208" y="47150"/>
                  </a:lnTo>
                  <a:lnTo>
                    <a:pt x="167296" y="46384"/>
                  </a:lnTo>
                  <a:lnTo>
                    <a:pt x="169344" y="45538"/>
                  </a:lnTo>
                  <a:lnTo>
                    <a:pt x="171379" y="44613"/>
                  </a:lnTo>
                  <a:lnTo>
                    <a:pt x="173374" y="43609"/>
                  </a:lnTo>
                  <a:lnTo>
                    <a:pt x="175330" y="42538"/>
                  </a:lnTo>
                  <a:lnTo>
                    <a:pt x="177246" y="41389"/>
                  </a:lnTo>
                  <a:lnTo>
                    <a:pt x="179136" y="40186"/>
                  </a:lnTo>
                  <a:lnTo>
                    <a:pt x="180061" y="39565"/>
                  </a:lnTo>
                  <a:lnTo>
                    <a:pt x="180827" y="39036"/>
                  </a:lnTo>
                  <a:lnTo>
                    <a:pt x="182307" y="37926"/>
                  </a:lnTo>
                  <a:lnTo>
                    <a:pt x="183761" y="36764"/>
                  </a:lnTo>
                  <a:lnTo>
                    <a:pt x="185175" y="35548"/>
                  </a:lnTo>
                  <a:lnTo>
                    <a:pt x="187223" y="33645"/>
                  </a:lnTo>
                  <a:lnTo>
                    <a:pt x="189813" y="30962"/>
                  </a:lnTo>
                  <a:lnTo>
                    <a:pt x="192284" y="28135"/>
                  </a:lnTo>
                  <a:lnTo>
                    <a:pt x="194636" y="25214"/>
                  </a:lnTo>
                  <a:lnTo>
                    <a:pt x="196883" y="22228"/>
                  </a:lnTo>
                  <a:lnTo>
                    <a:pt x="199050" y="19188"/>
                  </a:lnTo>
                  <a:lnTo>
                    <a:pt x="200094" y="17682"/>
                  </a:lnTo>
                  <a:lnTo>
                    <a:pt x="201415" y="15739"/>
                  </a:lnTo>
                  <a:lnTo>
                    <a:pt x="203966" y="11788"/>
                  </a:lnTo>
                  <a:lnTo>
                    <a:pt x="206424" y="7797"/>
                  </a:lnTo>
                  <a:lnTo>
                    <a:pt x="208816" y="3754"/>
                  </a:lnTo>
                  <a:lnTo>
                    <a:pt x="209992" y="1719"/>
                  </a:lnTo>
                  <a:lnTo>
                    <a:pt x="2099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676230" y="3460190"/>
              <a:ext cx="6460839" cy="1683290"/>
            </a:xfrm>
            <a:custGeom>
              <a:avLst/>
              <a:gdLst/>
              <a:ahLst/>
              <a:cxnLst/>
              <a:rect l="l" t="t" r="r" b="b"/>
              <a:pathLst>
                <a:path w="202328" h="52714" extrusionOk="0">
                  <a:moveTo>
                    <a:pt x="202328" y="1"/>
                  </a:moveTo>
                  <a:lnTo>
                    <a:pt x="200993" y="2260"/>
                  </a:lnTo>
                  <a:lnTo>
                    <a:pt x="198258" y="6714"/>
                  </a:lnTo>
                  <a:lnTo>
                    <a:pt x="196844" y="8920"/>
                  </a:lnTo>
                  <a:lnTo>
                    <a:pt x="195786" y="10546"/>
                  </a:lnTo>
                  <a:lnTo>
                    <a:pt x="193619" y="13783"/>
                  </a:lnTo>
                  <a:lnTo>
                    <a:pt x="191373" y="16981"/>
                  </a:lnTo>
                  <a:lnTo>
                    <a:pt x="189034" y="20113"/>
                  </a:lnTo>
                  <a:lnTo>
                    <a:pt x="186589" y="23166"/>
                  </a:lnTo>
                  <a:lnTo>
                    <a:pt x="184039" y="26126"/>
                  </a:lnTo>
                  <a:lnTo>
                    <a:pt x="181356" y="28967"/>
                  </a:lnTo>
                  <a:lnTo>
                    <a:pt x="178542" y="31649"/>
                  </a:lnTo>
                  <a:lnTo>
                    <a:pt x="177062" y="32931"/>
                  </a:lnTo>
                  <a:lnTo>
                    <a:pt x="176255" y="33605"/>
                  </a:lnTo>
                  <a:lnTo>
                    <a:pt x="174604" y="34900"/>
                  </a:lnTo>
                  <a:lnTo>
                    <a:pt x="172873" y="36116"/>
                  </a:lnTo>
                  <a:lnTo>
                    <a:pt x="171115" y="37279"/>
                  </a:lnTo>
                  <a:lnTo>
                    <a:pt x="169305" y="38376"/>
                  </a:lnTo>
                  <a:lnTo>
                    <a:pt x="167455" y="39393"/>
                  </a:lnTo>
                  <a:lnTo>
                    <a:pt x="164627" y="40833"/>
                  </a:lnTo>
                  <a:lnTo>
                    <a:pt x="162724" y="41719"/>
                  </a:lnTo>
                  <a:lnTo>
                    <a:pt x="161667" y="42181"/>
                  </a:lnTo>
                  <a:lnTo>
                    <a:pt x="159513" y="43014"/>
                  </a:lnTo>
                  <a:lnTo>
                    <a:pt x="157332" y="43754"/>
                  </a:lnTo>
                  <a:lnTo>
                    <a:pt x="155112" y="44388"/>
                  </a:lnTo>
                  <a:lnTo>
                    <a:pt x="152866" y="44903"/>
                  </a:lnTo>
                  <a:lnTo>
                    <a:pt x="150606" y="45300"/>
                  </a:lnTo>
                  <a:lnTo>
                    <a:pt x="148320" y="45591"/>
                  </a:lnTo>
                  <a:lnTo>
                    <a:pt x="146021" y="45749"/>
                  </a:lnTo>
                  <a:lnTo>
                    <a:pt x="144858" y="45789"/>
                  </a:lnTo>
                  <a:lnTo>
                    <a:pt x="143959" y="45789"/>
                  </a:lnTo>
                  <a:lnTo>
                    <a:pt x="142175" y="45749"/>
                  </a:lnTo>
                  <a:lnTo>
                    <a:pt x="140391" y="45617"/>
                  </a:lnTo>
                  <a:lnTo>
                    <a:pt x="138634" y="45432"/>
                  </a:lnTo>
                  <a:lnTo>
                    <a:pt x="136876" y="45168"/>
                  </a:lnTo>
                  <a:lnTo>
                    <a:pt x="135145" y="44837"/>
                  </a:lnTo>
                  <a:lnTo>
                    <a:pt x="132568" y="44243"/>
                  </a:lnTo>
                  <a:lnTo>
                    <a:pt x="129185" y="43238"/>
                  </a:lnTo>
                  <a:lnTo>
                    <a:pt x="125842" y="42049"/>
                  </a:lnTo>
                  <a:lnTo>
                    <a:pt x="122565" y="40701"/>
                  </a:lnTo>
                  <a:lnTo>
                    <a:pt x="119327" y="39221"/>
                  </a:lnTo>
                  <a:lnTo>
                    <a:pt x="117729" y="38442"/>
                  </a:lnTo>
                  <a:lnTo>
                    <a:pt x="114650" y="36896"/>
                  </a:lnTo>
                  <a:lnTo>
                    <a:pt x="108518" y="33750"/>
                  </a:lnTo>
                  <a:lnTo>
                    <a:pt x="103893" y="31478"/>
                  </a:lnTo>
                  <a:lnTo>
                    <a:pt x="100774" y="30037"/>
                  </a:lnTo>
                  <a:lnTo>
                    <a:pt x="97603" y="28703"/>
                  </a:lnTo>
                  <a:lnTo>
                    <a:pt x="94379" y="27474"/>
                  </a:lnTo>
                  <a:lnTo>
                    <a:pt x="92740" y="26932"/>
                  </a:lnTo>
                  <a:lnTo>
                    <a:pt x="91696" y="26588"/>
                  </a:lnTo>
                  <a:lnTo>
                    <a:pt x="89595" y="25980"/>
                  </a:lnTo>
                  <a:lnTo>
                    <a:pt x="87481" y="25425"/>
                  </a:lnTo>
                  <a:lnTo>
                    <a:pt x="85340" y="24950"/>
                  </a:lnTo>
                  <a:lnTo>
                    <a:pt x="83199" y="24527"/>
                  </a:lnTo>
                  <a:lnTo>
                    <a:pt x="81032" y="24183"/>
                  </a:lnTo>
                  <a:lnTo>
                    <a:pt x="78878" y="23892"/>
                  </a:lnTo>
                  <a:lnTo>
                    <a:pt x="76698" y="23668"/>
                  </a:lnTo>
                  <a:lnTo>
                    <a:pt x="74517" y="23509"/>
                  </a:lnTo>
                  <a:lnTo>
                    <a:pt x="72337" y="23404"/>
                  </a:lnTo>
                  <a:lnTo>
                    <a:pt x="69060" y="23377"/>
                  </a:lnTo>
                  <a:lnTo>
                    <a:pt x="64686" y="23536"/>
                  </a:lnTo>
                  <a:lnTo>
                    <a:pt x="60325" y="23945"/>
                  </a:lnTo>
                  <a:lnTo>
                    <a:pt x="58158" y="24249"/>
                  </a:lnTo>
                  <a:lnTo>
                    <a:pt x="55938" y="24593"/>
                  </a:lnTo>
                  <a:lnTo>
                    <a:pt x="51537" y="25491"/>
                  </a:lnTo>
                  <a:lnTo>
                    <a:pt x="47203" y="26615"/>
                  </a:lnTo>
                  <a:lnTo>
                    <a:pt x="42908" y="27923"/>
                  </a:lnTo>
                  <a:lnTo>
                    <a:pt x="38679" y="29416"/>
                  </a:lnTo>
                  <a:lnTo>
                    <a:pt x="34504" y="31068"/>
                  </a:lnTo>
                  <a:lnTo>
                    <a:pt x="30381" y="32865"/>
                  </a:lnTo>
                  <a:lnTo>
                    <a:pt x="26324" y="34768"/>
                  </a:lnTo>
                  <a:lnTo>
                    <a:pt x="24315" y="35759"/>
                  </a:lnTo>
                  <a:lnTo>
                    <a:pt x="22664" y="36592"/>
                  </a:lnTo>
                  <a:lnTo>
                    <a:pt x="19413" y="38376"/>
                  </a:lnTo>
                  <a:lnTo>
                    <a:pt x="16215" y="40265"/>
                  </a:lnTo>
                  <a:lnTo>
                    <a:pt x="13083" y="42287"/>
                  </a:lnTo>
                  <a:lnTo>
                    <a:pt x="10030" y="44415"/>
                  </a:lnTo>
                  <a:lnTo>
                    <a:pt x="7057" y="46648"/>
                  </a:lnTo>
                  <a:lnTo>
                    <a:pt x="4163" y="49000"/>
                  </a:lnTo>
                  <a:lnTo>
                    <a:pt x="1362" y="51445"/>
                  </a:lnTo>
                  <a:lnTo>
                    <a:pt x="1" y="52713"/>
                  </a:lnTo>
                  <a:lnTo>
                    <a:pt x="1216" y="52713"/>
                  </a:lnTo>
                  <a:lnTo>
                    <a:pt x="2696" y="51379"/>
                  </a:lnTo>
                  <a:lnTo>
                    <a:pt x="5723" y="48802"/>
                  </a:lnTo>
                  <a:lnTo>
                    <a:pt x="8868" y="46357"/>
                  </a:lnTo>
                  <a:lnTo>
                    <a:pt x="12092" y="44031"/>
                  </a:lnTo>
                  <a:lnTo>
                    <a:pt x="15409" y="41824"/>
                  </a:lnTo>
                  <a:lnTo>
                    <a:pt x="18792" y="39750"/>
                  </a:lnTo>
                  <a:lnTo>
                    <a:pt x="22267" y="37794"/>
                  </a:lnTo>
                  <a:lnTo>
                    <a:pt x="25795" y="35944"/>
                  </a:lnTo>
                  <a:lnTo>
                    <a:pt x="27579" y="35072"/>
                  </a:lnTo>
                  <a:lnTo>
                    <a:pt x="29813" y="34028"/>
                  </a:lnTo>
                  <a:lnTo>
                    <a:pt x="34319" y="32033"/>
                  </a:lnTo>
                  <a:lnTo>
                    <a:pt x="38891" y="30222"/>
                  </a:lnTo>
                  <a:lnTo>
                    <a:pt x="43542" y="28610"/>
                  </a:lnTo>
                  <a:lnTo>
                    <a:pt x="48260" y="27196"/>
                  </a:lnTo>
                  <a:lnTo>
                    <a:pt x="51828" y="26311"/>
                  </a:lnTo>
                  <a:lnTo>
                    <a:pt x="54233" y="25795"/>
                  </a:lnTo>
                  <a:lnTo>
                    <a:pt x="56651" y="25346"/>
                  </a:lnTo>
                  <a:lnTo>
                    <a:pt x="59069" y="24963"/>
                  </a:lnTo>
                  <a:lnTo>
                    <a:pt x="61514" y="24646"/>
                  </a:lnTo>
                  <a:lnTo>
                    <a:pt x="63972" y="24408"/>
                  </a:lnTo>
                  <a:lnTo>
                    <a:pt x="65201" y="24329"/>
                  </a:lnTo>
                  <a:lnTo>
                    <a:pt x="66271" y="24262"/>
                  </a:lnTo>
                  <a:lnTo>
                    <a:pt x="68399" y="24183"/>
                  </a:lnTo>
                  <a:lnTo>
                    <a:pt x="71584" y="24183"/>
                  </a:lnTo>
                  <a:lnTo>
                    <a:pt x="75799" y="24408"/>
                  </a:lnTo>
                  <a:lnTo>
                    <a:pt x="80001" y="24884"/>
                  </a:lnTo>
                  <a:lnTo>
                    <a:pt x="84151" y="25584"/>
                  </a:lnTo>
                  <a:lnTo>
                    <a:pt x="88273" y="26522"/>
                  </a:lnTo>
                  <a:lnTo>
                    <a:pt x="92343" y="27685"/>
                  </a:lnTo>
                  <a:lnTo>
                    <a:pt x="96347" y="29073"/>
                  </a:lnTo>
                  <a:lnTo>
                    <a:pt x="98316" y="29852"/>
                  </a:lnTo>
                  <a:lnTo>
                    <a:pt x="99889" y="30513"/>
                  </a:lnTo>
                  <a:lnTo>
                    <a:pt x="102981" y="31900"/>
                  </a:lnTo>
                  <a:lnTo>
                    <a:pt x="107553" y="34147"/>
                  </a:lnTo>
                  <a:lnTo>
                    <a:pt x="113579" y="37266"/>
                  </a:lnTo>
                  <a:lnTo>
                    <a:pt x="118125" y="39565"/>
                  </a:lnTo>
                  <a:lnTo>
                    <a:pt x="121204" y="41018"/>
                  </a:lnTo>
                  <a:lnTo>
                    <a:pt x="122750" y="41706"/>
                  </a:lnTo>
                  <a:lnTo>
                    <a:pt x="124455" y="42432"/>
                  </a:lnTo>
                  <a:lnTo>
                    <a:pt x="127917" y="43714"/>
                  </a:lnTo>
                  <a:lnTo>
                    <a:pt x="131445" y="44785"/>
                  </a:lnTo>
                  <a:lnTo>
                    <a:pt x="134114" y="45432"/>
                  </a:lnTo>
                  <a:lnTo>
                    <a:pt x="135912" y="45789"/>
                  </a:lnTo>
                  <a:lnTo>
                    <a:pt x="137709" y="46093"/>
                  </a:lnTo>
                  <a:lnTo>
                    <a:pt x="139519" y="46317"/>
                  </a:lnTo>
                  <a:lnTo>
                    <a:pt x="141343" y="46476"/>
                  </a:lnTo>
                  <a:lnTo>
                    <a:pt x="143166" y="46555"/>
                  </a:lnTo>
                  <a:lnTo>
                    <a:pt x="145003" y="46568"/>
                  </a:lnTo>
                  <a:lnTo>
                    <a:pt x="146840" y="46516"/>
                  </a:lnTo>
                  <a:lnTo>
                    <a:pt x="148690" y="46370"/>
                  </a:lnTo>
                  <a:lnTo>
                    <a:pt x="150540" y="46159"/>
                  </a:lnTo>
                  <a:lnTo>
                    <a:pt x="151465" y="46013"/>
                  </a:lnTo>
                  <a:lnTo>
                    <a:pt x="152562" y="45828"/>
                  </a:lnTo>
                  <a:lnTo>
                    <a:pt x="154729" y="45353"/>
                  </a:lnTo>
                  <a:lnTo>
                    <a:pt x="156870" y="44771"/>
                  </a:lnTo>
                  <a:lnTo>
                    <a:pt x="158971" y="44084"/>
                  </a:lnTo>
                  <a:lnTo>
                    <a:pt x="161059" y="43305"/>
                  </a:lnTo>
                  <a:lnTo>
                    <a:pt x="163094" y="42446"/>
                  </a:lnTo>
                  <a:lnTo>
                    <a:pt x="165116" y="41507"/>
                  </a:lnTo>
                  <a:lnTo>
                    <a:pt x="167098" y="40503"/>
                  </a:lnTo>
                  <a:lnTo>
                    <a:pt x="168062" y="39974"/>
                  </a:lnTo>
                  <a:lnTo>
                    <a:pt x="169754" y="39023"/>
                  </a:lnTo>
                  <a:lnTo>
                    <a:pt x="172991" y="36988"/>
                  </a:lnTo>
                  <a:lnTo>
                    <a:pt x="175330" y="35323"/>
                  </a:lnTo>
                  <a:lnTo>
                    <a:pt x="176837" y="34147"/>
                  </a:lnTo>
                  <a:lnTo>
                    <a:pt x="178317" y="32918"/>
                  </a:lnTo>
                  <a:lnTo>
                    <a:pt x="179744" y="31649"/>
                  </a:lnTo>
                  <a:lnTo>
                    <a:pt x="180458" y="30975"/>
                  </a:lnTo>
                  <a:lnTo>
                    <a:pt x="181753" y="29707"/>
                  </a:lnTo>
                  <a:lnTo>
                    <a:pt x="184277" y="27077"/>
                  </a:lnTo>
                  <a:lnTo>
                    <a:pt x="186682" y="24329"/>
                  </a:lnTo>
                  <a:lnTo>
                    <a:pt x="188994" y="21501"/>
                  </a:lnTo>
                  <a:lnTo>
                    <a:pt x="191201" y="18593"/>
                  </a:lnTo>
                  <a:lnTo>
                    <a:pt x="193342" y="15620"/>
                  </a:lnTo>
                  <a:lnTo>
                    <a:pt x="196434" y="11088"/>
                  </a:lnTo>
                  <a:lnTo>
                    <a:pt x="198403" y="8035"/>
                  </a:lnTo>
                  <a:lnTo>
                    <a:pt x="200398" y="4864"/>
                  </a:lnTo>
                  <a:lnTo>
                    <a:pt x="202328" y="1639"/>
                  </a:lnTo>
                  <a:lnTo>
                    <a:pt x="2023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904933" y="3727309"/>
              <a:ext cx="6232138" cy="1416174"/>
            </a:xfrm>
            <a:custGeom>
              <a:avLst/>
              <a:gdLst/>
              <a:ahLst/>
              <a:cxnLst/>
              <a:rect l="l" t="t" r="r" b="b"/>
              <a:pathLst>
                <a:path w="195166" h="44349" extrusionOk="0">
                  <a:moveTo>
                    <a:pt x="195166" y="0"/>
                  </a:moveTo>
                  <a:lnTo>
                    <a:pt x="193170" y="3106"/>
                  </a:lnTo>
                  <a:lnTo>
                    <a:pt x="191109" y="6172"/>
                  </a:lnTo>
                  <a:lnTo>
                    <a:pt x="189999" y="7797"/>
                  </a:lnTo>
                  <a:lnTo>
                    <a:pt x="187713" y="11021"/>
                  </a:lnTo>
                  <a:lnTo>
                    <a:pt x="185361" y="14219"/>
                  </a:lnTo>
                  <a:lnTo>
                    <a:pt x="182929" y="17351"/>
                  </a:lnTo>
                  <a:lnTo>
                    <a:pt x="180392" y="20404"/>
                  </a:lnTo>
                  <a:lnTo>
                    <a:pt x="177749" y="23364"/>
                  </a:lnTo>
                  <a:lnTo>
                    <a:pt x="174987" y="26192"/>
                  </a:lnTo>
                  <a:lnTo>
                    <a:pt x="172093" y="28901"/>
                  </a:lnTo>
                  <a:lnTo>
                    <a:pt x="170600" y="30182"/>
                  </a:lnTo>
                  <a:lnTo>
                    <a:pt x="169781" y="30856"/>
                  </a:lnTo>
                  <a:lnTo>
                    <a:pt x="168116" y="32138"/>
                  </a:lnTo>
                  <a:lnTo>
                    <a:pt x="166385" y="33354"/>
                  </a:lnTo>
                  <a:lnTo>
                    <a:pt x="164614" y="34517"/>
                  </a:lnTo>
                  <a:lnTo>
                    <a:pt x="162803" y="35613"/>
                  </a:lnTo>
                  <a:lnTo>
                    <a:pt x="160953" y="36644"/>
                  </a:lnTo>
                  <a:lnTo>
                    <a:pt x="158139" y="38085"/>
                  </a:lnTo>
                  <a:lnTo>
                    <a:pt x="156223" y="38970"/>
                  </a:lnTo>
                  <a:lnTo>
                    <a:pt x="155165" y="39432"/>
                  </a:lnTo>
                  <a:lnTo>
                    <a:pt x="153011" y="40265"/>
                  </a:lnTo>
                  <a:lnTo>
                    <a:pt x="150831" y="41005"/>
                  </a:lnTo>
                  <a:lnTo>
                    <a:pt x="148611" y="41639"/>
                  </a:lnTo>
                  <a:lnTo>
                    <a:pt x="146365" y="42155"/>
                  </a:lnTo>
                  <a:lnTo>
                    <a:pt x="144105" y="42551"/>
                  </a:lnTo>
                  <a:lnTo>
                    <a:pt x="141819" y="42842"/>
                  </a:lnTo>
                  <a:lnTo>
                    <a:pt x="139519" y="43000"/>
                  </a:lnTo>
                  <a:lnTo>
                    <a:pt x="138357" y="43040"/>
                  </a:lnTo>
                  <a:lnTo>
                    <a:pt x="137458" y="43040"/>
                  </a:lnTo>
                  <a:lnTo>
                    <a:pt x="135674" y="43000"/>
                  </a:lnTo>
                  <a:lnTo>
                    <a:pt x="133890" y="42868"/>
                  </a:lnTo>
                  <a:lnTo>
                    <a:pt x="132133" y="42683"/>
                  </a:lnTo>
                  <a:lnTo>
                    <a:pt x="130375" y="42419"/>
                  </a:lnTo>
                  <a:lnTo>
                    <a:pt x="128644" y="42089"/>
                  </a:lnTo>
                  <a:lnTo>
                    <a:pt x="126067" y="41494"/>
                  </a:lnTo>
                  <a:lnTo>
                    <a:pt x="122684" y="40490"/>
                  </a:lnTo>
                  <a:lnTo>
                    <a:pt x="119341" y="39300"/>
                  </a:lnTo>
                  <a:lnTo>
                    <a:pt x="116064" y="37952"/>
                  </a:lnTo>
                  <a:lnTo>
                    <a:pt x="112826" y="36472"/>
                  </a:lnTo>
                  <a:lnTo>
                    <a:pt x="111227" y="35693"/>
                  </a:lnTo>
                  <a:lnTo>
                    <a:pt x="108148" y="34147"/>
                  </a:lnTo>
                  <a:lnTo>
                    <a:pt x="102017" y="31002"/>
                  </a:lnTo>
                  <a:lnTo>
                    <a:pt x="97392" y="28729"/>
                  </a:lnTo>
                  <a:lnTo>
                    <a:pt x="94273" y="27288"/>
                  </a:lnTo>
                  <a:lnTo>
                    <a:pt x="91102" y="25954"/>
                  </a:lnTo>
                  <a:lnTo>
                    <a:pt x="87877" y="24725"/>
                  </a:lnTo>
                  <a:lnTo>
                    <a:pt x="86239" y="24183"/>
                  </a:lnTo>
                  <a:lnTo>
                    <a:pt x="85195" y="23839"/>
                  </a:lnTo>
                  <a:lnTo>
                    <a:pt x="83094" y="23231"/>
                  </a:lnTo>
                  <a:lnTo>
                    <a:pt x="80979" y="22676"/>
                  </a:lnTo>
                  <a:lnTo>
                    <a:pt x="78839" y="22201"/>
                  </a:lnTo>
                  <a:lnTo>
                    <a:pt x="76698" y="21778"/>
                  </a:lnTo>
                  <a:lnTo>
                    <a:pt x="74531" y="21434"/>
                  </a:lnTo>
                  <a:lnTo>
                    <a:pt x="72377" y="21144"/>
                  </a:lnTo>
                  <a:lnTo>
                    <a:pt x="70196" y="20919"/>
                  </a:lnTo>
                  <a:lnTo>
                    <a:pt x="68016" y="20760"/>
                  </a:lnTo>
                  <a:lnTo>
                    <a:pt x="65835" y="20655"/>
                  </a:lnTo>
                  <a:lnTo>
                    <a:pt x="62558" y="20615"/>
                  </a:lnTo>
                  <a:lnTo>
                    <a:pt x="58184" y="20787"/>
                  </a:lnTo>
                  <a:lnTo>
                    <a:pt x="53824" y="21196"/>
                  </a:lnTo>
                  <a:lnTo>
                    <a:pt x="51656" y="21500"/>
                  </a:lnTo>
                  <a:lnTo>
                    <a:pt x="49436" y="21844"/>
                  </a:lnTo>
                  <a:lnTo>
                    <a:pt x="45036" y="22743"/>
                  </a:lnTo>
                  <a:lnTo>
                    <a:pt x="40702" y="23866"/>
                  </a:lnTo>
                  <a:lnTo>
                    <a:pt x="36407" y="25174"/>
                  </a:lnTo>
                  <a:lnTo>
                    <a:pt x="32178" y="26667"/>
                  </a:lnTo>
                  <a:lnTo>
                    <a:pt x="28002" y="28319"/>
                  </a:lnTo>
                  <a:lnTo>
                    <a:pt x="23880" y="30116"/>
                  </a:lnTo>
                  <a:lnTo>
                    <a:pt x="19823" y="32019"/>
                  </a:lnTo>
                  <a:lnTo>
                    <a:pt x="17814" y="33010"/>
                  </a:lnTo>
                  <a:lnTo>
                    <a:pt x="16638" y="33605"/>
                  </a:lnTo>
                  <a:lnTo>
                    <a:pt x="14312" y="34847"/>
                  </a:lnTo>
                  <a:lnTo>
                    <a:pt x="12026" y="36142"/>
                  </a:lnTo>
                  <a:lnTo>
                    <a:pt x="9753" y="37503"/>
                  </a:lnTo>
                  <a:lnTo>
                    <a:pt x="7520" y="38930"/>
                  </a:lnTo>
                  <a:lnTo>
                    <a:pt x="5326" y="40410"/>
                  </a:lnTo>
                  <a:lnTo>
                    <a:pt x="3159" y="41943"/>
                  </a:lnTo>
                  <a:lnTo>
                    <a:pt x="1045" y="43529"/>
                  </a:lnTo>
                  <a:lnTo>
                    <a:pt x="1" y="44348"/>
                  </a:lnTo>
                  <a:lnTo>
                    <a:pt x="1402" y="44348"/>
                  </a:lnTo>
                  <a:lnTo>
                    <a:pt x="2551" y="43476"/>
                  </a:lnTo>
                  <a:lnTo>
                    <a:pt x="4890" y="41785"/>
                  </a:lnTo>
                  <a:lnTo>
                    <a:pt x="7269" y="40159"/>
                  </a:lnTo>
                  <a:lnTo>
                    <a:pt x="9700" y="38587"/>
                  </a:lnTo>
                  <a:lnTo>
                    <a:pt x="12158" y="37080"/>
                  </a:lnTo>
                  <a:lnTo>
                    <a:pt x="14669" y="35653"/>
                  </a:lnTo>
                  <a:lnTo>
                    <a:pt x="17206" y="34279"/>
                  </a:lnTo>
                  <a:lnTo>
                    <a:pt x="19783" y="32957"/>
                  </a:lnTo>
                  <a:lnTo>
                    <a:pt x="21078" y="32323"/>
                  </a:lnTo>
                  <a:lnTo>
                    <a:pt x="23311" y="31279"/>
                  </a:lnTo>
                  <a:lnTo>
                    <a:pt x="27817" y="29284"/>
                  </a:lnTo>
                  <a:lnTo>
                    <a:pt x="32390" y="27473"/>
                  </a:lnTo>
                  <a:lnTo>
                    <a:pt x="37041" y="25861"/>
                  </a:lnTo>
                  <a:lnTo>
                    <a:pt x="41759" y="24447"/>
                  </a:lnTo>
                  <a:lnTo>
                    <a:pt x="45327" y="23562"/>
                  </a:lnTo>
                  <a:lnTo>
                    <a:pt x="47732" y="23046"/>
                  </a:lnTo>
                  <a:lnTo>
                    <a:pt x="50150" y="22597"/>
                  </a:lnTo>
                  <a:lnTo>
                    <a:pt x="52568" y="22214"/>
                  </a:lnTo>
                  <a:lnTo>
                    <a:pt x="55013" y="21897"/>
                  </a:lnTo>
                  <a:lnTo>
                    <a:pt x="57471" y="21659"/>
                  </a:lnTo>
                  <a:lnTo>
                    <a:pt x="58700" y="21580"/>
                  </a:lnTo>
                  <a:lnTo>
                    <a:pt x="59770" y="21514"/>
                  </a:lnTo>
                  <a:lnTo>
                    <a:pt x="61898" y="21434"/>
                  </a:lnTo>
                  <a:lnTo>
                    <a:pt x="65082" y="21434"/>
                  </a:lnTo>
                  <a:lnTo>
                    <a:pt x="69298" y="21659"/>
                  </a:lnTo>
                  <a:lnTo>
                    <a:pt x="73500" y="22135"/>
                  </a:lnTo>
                  <a:lnTo>
                    <a:pt x="77649" y="22835"/>
                  </a:lnTo>
                  <a:lnTo>
                    <a:pt x="81772" y="23773"/>
                  </a:lnTo>
                  <a:lnTo>
                    <a:pt x="85842" y="24936"/>
                  </a:lnTo>
                  <a:lnTo>
                    <a:pt x="89846" y="26324"/>
                  </a:lnTo>
                  <a:lnTo>
                    <a:pt x="91815" y="27103"/>
                  </a:lnTo>
                  <a:lnTo>
                    <a:pt x="93388" y="27764"/>
                  </a:lnTo>
                  <a:lnTo>
                    <a:pt x="96480" y="29152"/>
                  </a:lnTo>
                  <a:lnTo>
                    <a:pt x="101052" y="31398"/>
                  </a:lnTo>
                  <a:lnTo>
                    <a:pt x="107078" y="34517"/>
                  </a:lnTo>
                  <a:lnTo>
                    <a:pt x="111624" y="36816"/>
                  </a:lnTo>
                  <a:lnTo>
                    <a:pt x="114703" y="38270"/>
                  </a:lnTo>
                  <a:lnTo>
                    <a:pt x="116249" y="38957"/>
                  </a:lnTo>
                  <a:lnTo>
                    <a:pt x="117953" y="39684"/>
                  </a:lnTo>
                  <a:lnTo>
                    <a:pt x="121416" y="40965"/>
                  </a:lnTo>
                  <a:lnTo>
                    <a:pt x="124944" y="42036"/>
                  </a:lnTo>
                  <a:lnTo>
                    <a:pt x="127613" y="42683"/>
                  </a:lnTo>
                  <a:lnTo>
                    <a:pt x="129410" y="43040"/>
                  </a:lnTo>
                  <a:lnTo>
                    <a:pt x="131208" y="43331"/>
                  </a:lnTo>
                  <a:lnTo>
                    <a:pt x="133018" y="43569"/>
                  </a:lnTo>
                  <a:lnTo>
                    <a:pt x="134842" y="43727"/>
                  </a:lnTo>
                  <a:lnTo>
                    <a:pt x="136665" y="43806"/>
                  </a:lnTo>
                  <a:lnTo>
                    <a:pt x="138502" y="43820"/>
                  </a:lnTo>
                  <a:lnTo>
                    <a:pt x="140339" y="43767"/>
                  </a:lnTo>
                  <a:lnTo>
                    <a:pt x="142189" y="43621"/>
                  </a:lnTo>
                  <a:lnTo>
                    <a:pt x="144039" y="43410"/>
                  </a:lnTo>
                  <a:lnTo>
                    <a:pt x="144964" y="43265"/>
                  </a:lnTo>
                  <a:lnTo>
                    <a:pt x="145968" y="43093"/>
                  </a:lnTo>
                  <a:lnTo>
                    <a:pt x="147990" y="42670"/>
                  </a:lnTo>
                  <a:lnTo>
                    <a:pt x="149985" y="42155"/>
                  </a:lnTo>
                  <a:lnTo>
                    <a:pt x="151967" y="41547"/>
                  </a:lnTo>
                  <a:lnTo>
                    <a:pt x="153923" y="40873"/>
                  </a:lnTo>
                  <a:lnTo>
                    <a:pt x="155866" y="40106"/>
                  </a:lnTo>
                  <a:lnTo>
                    <a:pt x="157769" y="39261"/>
                  </a:lnTo>
                  <a:lnTo>
                    <a:pt x="159645" y="38362"/>
                  </a:lnTo>
                  <a:lnTo>
                    <a:pt x="161495" y="37371"/>
                  </a:lnTo>
                  <a:lnTo>
                    <a:pt x="163306" y="36327"/>
                  </a:lnTo>
                  <a:lnTo>
                    <a:pt x="165076" y="35230"/>
                  </a:lnTo>
                  <a:lnTo>
                    <a:pt x="166821" y="34067"/>
                  </a:lnTo>
                  <a:lnTo>
                    <a:pt x="168499" y="32852"/>
                  </a:lnTo>
                  <a:lnTo>
                    <a:pt x="170151" y="31583"/>
                  </a:lnTo>
                  <a:lnTo>
                    <a:pt x="171750" y="30275"/>
                  </a:lnTo>
                  <a:lnTo>
                    <a:pt x="173282" y="28927"/>
                  </a:lnTo>
                  <a:lnTo>
                    <a:pt x="174036" y="28227"/>
                  </a:lnTo>
                  <a:lnTo>
                    <a:pt x="175370" y="26958"/>
                  </a:lnTo>
                  <a:lnTo>
                    <a:pt x="177960" y="24315"/>
                  </a:lnTo>
                  <a:lnTo>
                    <a:pt x="180458" y="21566"/>
                  </a:lnTo>
                  <a:lnTo>
                    <a:pt x="182850" y="18739"/>
                  </a:lnTo>
                  <a:lnTo>
                    <a:pt x="185162" y="15831"/>
                  </a:lnTo>
                  <a:lnTo>
                    <a:pt x="187396" y="12858"/>
                  </a:lnTo>
                  <a:lnTo>
                    <a:pt x="190633" y="8339"/>
                  </a:lnTo>
                  <a:lnTo>
                    <a:pt x="192708" y="5286"/>
                  </a:lnTo>
                  <a:lnTo>
                    <a:pt x="193950" y="3423"/>
                  </a:lnTo>
                  <a:lnTo>
                    <a:pt x="195166" y="1547"/>
                  </a:lnTo>
                  <a:lnTo>
                    <a:pt x="1951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08775" y="4557758"/>
              <a:ext cx="3357639" cy="585738"/>
            </a:xfrm>
            <a:custGeom>
              <a:avLst/>
              <a:gdLst/>
              <a:ahLst/>
              <a:cxnLst/>
              <a:rect l="l" t="t" r="r" b="b"/>
              <a:pathLst>
                <a:path w="105148" h="18343" extrusionOk="0">
                  <a:moveTo>
                    <a:pt x="53109" y="1"/>
                  </a:moveTo>
                  <a:lnTo>
                    <a:pt x="51325" y="14"/>
                  </a:lnTo>
                  <a:lnTo>
                    <a:pt x="47784" y="199"/>
                  </a:lnTo>
                  <a:lnTo>
                    <a:pt x="44269" y="542"/>
                  </a:lnTo>
                  <a:lnTo>
                    <a:pt x="40780" y="1058"/>
                  </a:lnTo>
                  <a:lnTo>
                    <a:pt x="37305" y="1705"/>
                  </a:lnTo>
                  <a:lnTo>
                    <a:pt x="33882" y="2511"/>
                  </a:lnTo>
                  <a:lnTo>
                    <a:pt x="30473" y="3436"/>
                  </a:lnTo>
                  <a:lnTo>
                    <a:pt x="27116" y="4507"/>
                  </a:lnTo>
                  <a:lnTo>
                    <a:pt x="23786" y="5683"/>
                  </a:lnTo>
                  <a:lnTo>
                    <a:pt x="20496" y="6978"/>
                  </a:lnTo>
                  <a:lnTo>
                    <a:pt x="17245" y="8379"/>
                  </a:lnTo>
                  <a:lnTo>
                    <a:pt x="14034" y="9885"/>
                  </a:lnTo>
                  <a:lnTo>
                    <a:pt x="10876" y="11484"/>
                  </a:lnTo>
                  <a:lnTo>
                    <a:pt x="7757" y="13162"/>
                  </a:lnTo>
                  <a:lnTo>
                    <a:pt x="4691" y="14933"/>
                  </a:lnTo>
                  <a:lnTo>
                    <a:pt x="1679" y="16756"/>
                  </a:lnTo>
                  <a:lnTo>
                    <a:pt x="199" y="17708"/>
                  </a:lnTo>
                  <a:lnTo>
                    <a:pt x="106" y="17774"/>
                  </a:lnTo>
                  <a:lnTo>
                    <a:pt x="14" y="17933"/>
                  </a:lnTo>
                  <a:lnTo>
                    <a:pt x="0" y="18104"/>
                  </a:lnTo>
                  <a:lnTo>
                    <a:pt x="66" y="18276"/>
                  </a:lnTo>
                  <a:lnTo>
                    <a:pt x="106" y="18342"/>
                  </a:lnTo>
                  <a:lnTo>
                    <a:pt x="727" y="18342"/>
                  </a:lnTo>
                  <a:lnTo>
                    <a:pt x="2815" y="17021"/>
                  </a:lnTo>
                  <a:lnTo>
                    <a:pt x="7044" y="14510"/>
                  </a:lnTo>
                  <a:lnTo>
                    <a:pt x="11378" y="12145"/>
                  </a:lnTo>
                  <a:lnTo>
                    <a:pt x="15778" y="9951"/>
                  </a:lnTo>
                  <a:lnTo>
                    <a:pt x="20285" y="7956"/>
                  </a:lnTo>
                  <a:lnTo>
                    <a:pt x="24857" y="6158"/>
                  </a:lnTo>
                  <a:lnTo>
                    <a:pt x="28359" y="4969"/>
                  </a:lnTo>
                  <a:lnTo>
                    <a:pt x="30711" y="4242"/>
                  </a:lnTo>
                  <a:lnTo>
                    <a:pt x="33076" y="3568"/>
                  </a:lnTo>
                  <a:lnTo>
                    <a:pt x="35468" y="2974"/>
                  </a:lnTo>
                  <a:lnTo>
                    <a:pt x="36684" y="2696"/>
                  </a:lnTo>
                  <a:lnTo>
                    <a:pt x="37900" y="2432"/>
                  </a:lnTo>
                  <a:lnTo>
                    <a:pt x="40371" y="1956"/>
                  </a:lnTo>
                  <a:lnTo>
                    <a:pt x="42855" y="1573"/>
                  </a:lnTo>
                  <a:lnTo>
                    <a:pt x="45352" y="1256"/>
                  </a:lnTo>
                  <a:lnTo>
                    <a:pt x="47850" y="1031"/>
                  </a:lnTo>
                  <a:lnTo>
                    <a:pt x="50361" y="873"/>
                  </a:lnTo>
                  <a:lnTo>
                    <a:pt x="52885" y="820"/>
                  </a:lnTo>
                  <a:lnTo>
                    <a:pt x="55395" y="833"/>
                  </a:lnTo>
                  <a:lnTo>
                    <a:pt x="57906" y="952"/>
                  </a:lnTo>
                  <a:lnTo>
                    <a:pt x="60404" y="1150"/>
                  </a:lnTo>
                  <a:lnTo>
                    <a:pt x="62901" y="1441"/>
                  </a:lnTo>
                  <a:lnTo>
                    <a:pt x="65386" y="1811"/>
                  </a:lnTo>
                  <a:lnTo>
                    <a:pt x="67844" y="2287"/>
                  </a:lnTo>
                  <a:lnTo>
                    <a:pt x="70288" y="2855"/>
                  </a:lnTo>
                  <a:lnTo>
                    <a:pt x="72720" y="3529"/>
                  </a:lnTo>
                  <a:lnTo>
                    <a:pt x="75111" y="4295"/>
                  </a:lnTo>
                  <a:lnTo>
                    <a:pt x="76301" y="4718"/>
                  </a:lnTo>
                  <a:lnTo>
                    <a:pt x="78045" y="5379"/>
                  </a:lnTo>
                  <a:lnTo>
                    <a:pt x="81468" y="6859"/>
                  </a:lnTo>
                  <a:lnTo>
                    <a:pt x="84851" y="8511"/>
                  </a:lnTo>
                  <a:lnTo>
                    <a:pt x="88181" y="10281"/>
                  </a:lnTo>
                  <a:lnTo>
                    <a:pt x="93149" y="13043"/>
                  </a:lnTo>
                  <a:lnTo>
                    <a:pt x="98118" y="15792"/>
                  </a:lnTo>
                  <a:lnTo>
                    <a:pt x="101461" y="17523"/>
                  </a:lnTo>
                  <a:lnTo>
                    <a:pt x="103153" y="18342"/>
                  </a:lnTo>
                  <a:lnTo>
                    <a:pt x="105148" y="18342"/>
                  </a:lnTo>
                  <a:lnTo>
                    <a:pt x="103060" y="17391"/>
                  </a:lnTo>
                  <a:lnTo>
                    <a:pt x="98937" y="15290"/>
                  </a:lnTo>
                  <a:lnTo>
                    <a:pt x="92872" y="11946"/>
                  </a:lnTo>
                  <a:lnTo>
                    <a:pt x="88881" y="9740"/>
                  </a:lnTo>
                  <a:lnTo>
                    <a:pt x="86886" y="8669"/>
                  </a:lnTo>
                  <a:lnTo>
                    <a:pt x="82868" y="6634"/>
                  </a:lnTo>
                  <a:lnTo>
                    <a:pt x="79789" y="5247"/>
                  </a:lnTo>
                  <a:lnTo>
                    <a:pt x="77715" y="4388"/>
                  </a:lnTo>
                  <a:lnTo>
                    <a:pt x="75600" y="3608"/>
                  </a:lnTo>
                  <a:lnTo>
                    <a:pt x="73460" y="2881"/>
                  </a:lnTo>
                  <a:lnTo>
                    <a:pt x="72389" y="2564"/>
                  </a:lnTo>
                  <a:lnTo>
                    <a:pt x="71213" y="2234"/>
                  </a:lnTo>
                  <a:lnTo>
                    <a:pt x="68848" y="1639"/>
                  </a:lnTo>
                  <a:lnTo>
                    <a:pt x="66456" y="1150"/>
                  </a:lnTo>
                  <a:lnTo>
                    <a:pt x="64051" y="754"/>
                  </a:lnTo>
                  <a:lnTo>
                    <a:pt x="61633" y="437"/>
                  </a:lnTo>
                  <a:lnTo>
                    <a:pt x="59201" y="212"/>
                  </a:lnTo>
                  <a:lnTo>
                    <a:pt x="56770" y="67"/>
                  </a:lnTo>
                  <a:lnTo>
                    <a:pt x="543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454371" y="4705032"/>
              <a:ext cx="2811210" cy="438465"/>
            </a:xfrm>
            <a:custGeom>
              <a:avLst/>
              <a:gdLst/>
              <a:ahLst/>
              <a:cxnLst/>
              <a:rect l="l" t="t" r="r" b="b"/>
              <a:pathLst>
                <a:path w="88036" h="13731" extrusionOk="0">
                  <a:moveTo>
                    <a:pt x="46026" y="0"/>
                  </a:moveTo>
                  <a:lnTo>
                    <a:pt x="44811" y="14"/>
                  </a:lnTo>
                  <a:lnTo>
                    <a:pt x="43317" y="53"/>
                  </a:lnTo>
                  <a:lnTo>
                    <a:pt x="40344" y="225"/>
                  </a:lnTo>
                  <a:lnTo>
                    <a:pt x="37397" y="516"/>
                  </a:lnTo>
                  <a:lnTo>
                    <a:pt x="34477" y="912"/>
                  </a:lnTo>
                  <a:lnTo>
                    <a:pt x="31570" y="1428"/>
                  </a:lnTo>
                  <a:lnTo>
                    <a:pt x="28676" y="2035"/>
                  </a:lnTo>
                  <a:lnTo>
                    <a:pt x="25808" y="2762"/>
                  </a:lnTo>
                  <a:lnTo>
                    <a:pt x="22980" y="3568"/>
                  </a:lnTo>
                  <a:lnTo>
                    <a:pt x="20165" y="4467"/>
                  </a:lnTo>
                  <a:lnTo>
                    <a:pt x="17377" y="5458"/>
                  </a:lnTo>
                  <a:lnTo>
                    <a:pt x="14615" y="6542"/>
                  </a:lnTo>
                  <a:lnTo>
                    <a:pt x="11880" y="7691"/>
                  </a:lnTo>
                  <a:lnTo>
                    <a:pt x="9184" y="8920"/>
                  </a:lnTo>
                  <a:lnTo>
                    <a:pt x="6515" y="10215"/>
                  </a:lnTo>
                  <a:lnTo>
                    <a:pt x="3885" y="11576"/>
                  </a:lnTo>
                  <a:lnTo>
                    <a:pt x="1282" y="13003"/>
                  </a:lnTo>
                  <a:lnTo>
                    <a:pt x="0" y="13730"/>
                  </a:lnTo>
                  <a:lnTo>
                    <a:pt x="1665" y="13730"/>
                  </a:lnTo>
                  <a:lnTo>
                    <a:pt x="3330" y="12805"/>
                  </a:lnTo>
                  <a:lnTo>
                    <a:pt x="6700" y="11048"/>
                  </a:lnTo>
                  <a:lnTo>
                    <a:pt x="10122" y="9396"/>
                  </a:lnTo>
                  <a:lnTo>
                    <a:pt x="13598" y="7850"/>
                  </a:lnTo>
                  <a:lnTo>
                    <a:pt x="17126" y="6449"/>
                  </a:lnTo>
                  <a:lnTo>
                    <a:pt x="20694" y="5167"/>
                  </a:lnTo>
                  <a:lnTo>
                    <a:pt x="24328" y="4031"/>
                  </a:lnTo>
                  <a:lnTo>
                    <a:pt x="28002" y="3053"/>
                  </a:lnTo>
                  <a:lnTo>
                    <a:pt x="29865" y="2630"/>
                  </a:lnTo>
                  <a:lnTo>
                    <a:pt x="31094" y="2366"/>
                  </a:lnTo>
                  <a:lnTo>
                    <a:pt x="33578" y="1890"/>
                  </a:lnTo>
                  <a:lnTo>
                    <a:pt x="36076" y="1507"/>
                  </a:lnTo>
                  <a:lnTo>
                    <a:pt x="38586" y="1216"/>
                  </a:lnTo>
                  <a:lnTo>
                    <a:pt x="41110" y="991"/>
                  </a:lnTo>
                  <a:lnTo>
                    <a:pt x="43634" y="873"/>
                  </a:lnTo>
                  <a:lnTo>
                    <a:pt x="46158" y="820"/>
                  </a:lnTo>
                  <a:lnTo>
                    <a:pt x="48682" y="873"/>
                  </a:lnTo>
                  <a:lnTo>
                    <a:pt x="51206" y="1018"/>
                  </a:lnTo>
                  <a:lnTo>
                    <a:pt x="53717" y="1243"/>
                  </a:lnTo>
                  <a:lnTo>
                    <a:pt x="56215" y="1573"/>
                  </a:lnTo>
                  <a:lnTo>
                    <a:pt x="58712" y="1996"/>
                  </a:lnTo>
                  <a:lnTo>
                    <a:pt x="61170" y="2511"/>
                  </a:lnTo>
                  <a:lnTo>
                    <a:pt x="63628" y="3132"/>
                  </a:lnTo>
                  <a:lnTo>
                    <a:pt x="66046" y="3859"/>
                  </a:lnTo>
                  <a:lnTo>
                    <a:pt x="68438" y="4678"/>
                  </a:lnTo>
                  <a:lnTo>
                    <a:pt x="69627" y="5141"/>
                  </a:lnTo>
                  <a:lnTo>
                    <a:pt x="70698" y="5564"/>
                  </a:lnTo>
                  <a:lnTo>
                    <a:pt x="72838" y="6502"/>
                  </a:lnTo>
                  <a:lnTo>
                    <a:pt x="76010" y="8022"/>
                  </a:lnTo>
                  <a:lnTo>
                    <a:pt x="82234" y="11391"/>
                  </a:lnTo>
                  <a:lnTo>
                    <a:pt x="86357" y="13730"/>
                  </a:lnTo>
                  <a:lnTo>
                    <a:pt x="88035" y="13730"/>
                  </a:lnTo>
                  <a:lnTo>
                    <a:pt x="84375" y="11656"/>
                  </a:lnTo>
                  <a:lnTo>
                    <a:pt x="80741" y="9621"/>
                  </a:lnTo>
                  <a:lnTo>
                    <a:pt x="78759" y="8537"/>
                  </a:lnTo>
                  <a:lnTo>
                    <a:pt x="74728" y="6502"/>
                  </a:lnTo>
                  <a:lnTo>
                    <a:pt x="71649" y="5114"/>
                  </a:lnTo>
                  <a:lnTo>
                    <a:pt x="69574" y="4255"/>
                  </a:lnTo>
                  <a:lnTo>
                    <a:pt x="67460" y="3463"/>
                  </a:lnTo>
                  <a:lnTo>
                    <a:pt x="65306" y="2762"/>
                  </a:lnTo>
                  <a:lnTo>
                    <a:pt x="64223" y="2432"/>
                  </a:lnTo>
                  <a:lnTo>
                    <a:pt x="63046" y="2101"/>
                  </a:lnTo>
                  <a:lnTo>
                    <a:pt x="60655" y="1533"/>
                  </a:lnTo>
                  <a:lnTo>
                    <a:pt x="58250" y="1044"/>
                  </a:lnTo>
                  <a:lnTo>
                    <a:pt x="55818" y="661"/>
                  </a:lnTo>
                  <a:lnTo>
                    <a:pt x="53387" y="370"/>
                  </a:lnTo>
                  <a:lnTo>
                    <a:pt x="50942" y="159"/>
                  </a:lnTo>
                  <a:lnTo>
                    <a:pt x="48484" y="40"/>
                  </a:lnTo>
                  <a:lnTo>
                    <a:pt x="460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57766" y="4863260"/>
              <a:ext cx="2225089" cy="280240"/>
            </a:xfrm>
            <a:custGeom>
              <a:avLst/>
              <a:gdLst/>
              <a:ahLst/>
              <a:cxnLst/>
              <a:rect l="l" t="t" r="r" b="b"/>
              <a:pathLst>
                <a:path w="69681" h="8776" extrusionOk="0">
                  <a:moveTo>
                    <a:pt x="36525" y="1"/>
                  </a:moveTo>
                  <a:lnTo>
                    <a:pt x="35310" y="14"/>
                  </a:lnTo>
                  <a:lnTo>
                    <a:pt x="34147" y="40"/>
                  </a:lnTo>
                  <a:lnTo>
                    <a:pt x="31847" y="159"/>
                  </a:lnTo>
                  <a:lnTo>
                    <a:pt x="29561" y="331"/>
                  </a:lnTo>
                  <a:lnTo>
                    <a:pt x="27288" y="582"/>
                  </a:lnTo>
                  <a:lnTo>
                    <a:pt x="25015" y="913"/>
                  </a:lnTo>
                  <a:lnTo>
                    <a:pt x="22769" y="1296"/>
                  </a:lnTo>
                  <a:lnTo>
                    <a:pt x="19412" y="1983"/>
                  </a:lnTo>
                  <a:lnTo>
                    <a:pt x="14986" y="3119"/>
                  </a:lnTo>
                  <a:lnTo>
                    <a:pt x="10612" y="4481"/>
                  </a:lnTo>
                  <a:lnTo>
                    <a:pt x="6317" y="6053"/>
                  </a:lnTo>
                  <a:lnTo>
                    <a:pt x="2075" y="7824"/>
                  </a:lnTo>
                  <a:lnTo>
                    <a:pt x="0" y="8775"/>
                  </a:lnTo>
                  <a:lnTo>
                    <a:pt x="1983" y="8775"/>
                  </a:lnTo>
                  <a:lnTo>
                    <a:pt x="4203" y="7811"/>
                  </a:lnTo>
                  <a:lnTo>
                    <a:pt x="8722" y="6027"/>
                  </a:lnTo>
                  <a:lnTo>
                    <a:pt x="12158" y="4851"/>
                  </a:lnTo>
                  <a:lnTo>
                    <a:pt x="14470" y="4137"/>
                  </a:lnTo>
                  <a:lnTo>
                    <a:pt x="16809" y="3489"/>
                  </a:lnTo>
                  <a:lnTo>
                    <a:pt x="19175" y="2895"/>
                  </a:lnTo>
                  <a:lnTo>
                    <a:pt x="20364" y="2630"/>
                  </a:lnTo>
                  <a:lnTo>
                    <a:pt x="21593" y="2366"/>
                  </a:lnTo>
                  <a:lnTo>
                    <a:pt x="24077" y="1890"/>
                  </a:lnTo>
                  <a:lnTo>
                    <a:pt x="26575" y="1507"/>
                  </a:lnTo>
                  <a:lnTo>
                    <a:pt x="29085" y="1217"/>
                  </a:lnTo>
                  <a:lnTo>
                    <a:pt x="31609" y="992"/>
                  </a:lnTo>
                  <a:lnTo>
                    <a:pt x="34133" y="873"/>
                  </a:lnTo>
                  <a:lnTo>
                    <a:pt x="36657" y="820"/>
                  </a:lnTo>
                  <a:lnTo>
                    <a:pt x="39181" y="873"/>
                  </a:lnTo>
                  <a:lnTo>
                    <a:pt x="41705" y="1018"/>
                  </a:lnTo>
                  <a:lnTo>
                    <a:pt x="44216" y="1243"/>
                  </a:lnTo>
                  <a:lnTo>
                    <a:pt x="46714" y="1573"/>
                  </a:lnTo>
                  <a:lnTo>
                    <a:pt x="49211" y="1996"/>
                  </a:lnTo>
                  <a:lnTo>
                    <a:pt x="51669" y="2512"/>
                  </a:lnTo>
                  <a:lnTo>
                    <a:pt x="54127" y="3133"/>
                  </a:lnTo>
                  <a:lnTo>
                    <a:pt x="56545" y="3859"/>
                  </a:lnTo>
                  <a:lnTo>
                    <a:pt x="58937" y="4679"/>
                  </a:lnTo>
                  <a:lnTo>
                    <a:pt x="60126" y="5128"/>
                  </a:lnTo>
                  <a:lnTo>
                    <a:pt x="61117" y="5538"/>
                  </a:lnTo>
                  <a:lnTo>
                    <a:pt x="63086" y="6383"/>
                  </a:lnTo>
                  <a:lnTo>
                    <a:pt x="66020" y="7784"/>
                  </a:lnTo>
                  <a:lnTo>
                    <a:pt x="67949" y="8775"/>
                  </a:lnTo>
                  <a:lnTo>
                    <a:pt x="69680" y="8775"/>
                  </a:lnTo>
                  <a:lnTo>
                    <a:pt x="67883" y="7824"/>
                  </a:lnTo>
                  <a:lnTo>
                    <a:pt x="64223" y="6027"/>
                  </a:lnTo>
                  <a:lnTo>
                    <a:pt x="60496" y="4414"/>
                  </a:lnTo>
                  <a:lnTo>
                    <a:pt x="57642" y="3357"/>
                  </a:lnTo>
                  <a:lnTo>
                    <a:pt x="55699" y="2723"/>
                  </a:lnTo>
                  <a:lnTo>
                    <a:pt x="54722" y="2432"/>
                  </a:lnTo>
                  <a:lnTo>
                    <a:pt x="53545" y="2102"/>
                  </a:lnTo>
                  <a:lnTo>
                    <a:pt x="51154" y="1534"/>
                  </a:lnTo>
                  <a:lnTo>
                    <a:pt x="48749" y="1045"/>
                  </a:lnTo>
                  <a:lnTo>
                    <a:pt x="46317" y="662"/>
                  </a:lnTo>
                  <a:lnTo>
                    <a:pt x="43886" y="371"/>
                  </a:lnTo>
                  <a:lnTo>
                    <a:pt x="41441" y="159"/>
                  </a:lnTo>
                  <a:lnTo>
                    <a:pt x="38983" y="40"/>
                  </a:lnTo>
                  <a:lnTo>
                    <a:pt x="365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130359" y="5014750"/>
              <a:ext cx="1517017" cy="128752"/>
            </a:xfrm>
            <a:custGeom>
              <a:avLst/>
              <a:gdLst/>
              <a:ahLst/>
              <a:cxnLst/>
              <a:rect l="l" t="t" r="r" b="b"/>
              <a:pathLst>
                <a:path w="47507" h="4032" extrusionOk="0">
                  <a:moveTo>
                    <a:pt x="24527" y="1"/>
                  </a:moveTo>
                  <a:lnTo>
                    <a:pt x="23311" y="14"/>
                  </a:lnTo>
                  <a:lnTo>
                    <a:pt x="21805" y="40"/>
                  </a:lnTo>
                  <a:lnTo>
                    <a:pt x="18831" y="212"/>
                  </a:lnTo>
                  <a:lnTo>
                    <a:pt x="15871" y="503"/>
                  </a:lnTo>
                  <a:lnTo>
                    <a:pt x="12938" y="913"/>
                  </a:lnTo>
                  <a:lnTo>
                    <a:pt x="10017" y="1428"/>
                  </a:lnTo>
                  <a:lnTo>
                    <a:pt x="7123" y="2049"/>
                  </a:lnTo>
                  <a:lnTo>
                    <a:pt x="4256" y="2763"/>
                  </a:lnTo>
                  <a:lnTo>
                    <a:pt x="1402" y="3582"/>
                  </a:lnTo>
                  <a:lnTo>
                    <a:pt x="1" y="4031"/>
                  </a:lnTo>
                  <a:lnTo>
                    <a:pt x="2829" y="4031"/>
                  </a:lnTo>
                  <a:lnTo>
                    <a:pt x="4203" y="3648"/>
                  </a:lnTo>
                  <a:lnTo>
                    <a:pt x="6965" y="2934"/>
                  </a:lnTo>
                  <a:lnTo>
                    <a:pt x="8366" y="2617"/>
                  </a:lnTo>
                  <a:lnTo>
                    <a:pt x="9502" y="2366"/>
                  </a:lnTo>
                  <a:lnTo>
                    <a:pt x="11775" y="1943"/>
                  </a:lnTo>
                  <a:lnTo>
                    <a:pt x="14074" y="1573"/>
                  </a:lnTo>
                  <a:lnTo>
                    <a:pt x="16387" y="1283"/>
                  </a:lnTo>
                  <a:lnTo>
                    <a:pt x="18699" y="1058"/>
                  </a:lnTo>
                  <a:lnTo>
                    <a:pt x="21025" y="899"/>
                  </a:lnTo>
                  <a:lnTo>
                    <a:pt x="23351" y="833"/>
                  </a:lnTo>
                  <a:lnTo>
                    <a:pt x="25677" y="833"/>
                  </a:lnTo>
                  <a:lnTo>
                    <a:pt x="28002" y="899"/>
                  </a:lnTo>
                  <a:lnTo>
                    <a:pt x="30315" y="1058"/>
                  </a:lnTo>
                  <a:lnTo>
                    <a:pt x="32627" y="1283"/>
                  </a:lnTo>
                  <a:lnTo>
                    <a:pt x="34927" y="1600"/>
                  </a:lnTo>
                  <a:lnTo>
                    <a:pt x="37226" y="1996"/>
                  </a:lnTo>
                  <a:lnTo>
                    <a:pt x="39499" y="2472"/>
                  </a:lnTo>
                  <a:lnTo>
                    <a:pt x="41745" y="3027"/>
                  </a:lnTo>
                  <a:lnTo>
                    <a:pt x="43979" y="3674"/>
                  </a:lnTo>
                  <a:lnTo>
                    <a:pt x="45089" y="4031"/>
                  </a:lnTo>
                  <a:lnTo>
                    <a:pt x="47507" y="4031"/>
                  </a:lnTo>
                  <a:lnTo>
                    <a:pt x="46331" y="3595"/>
                  </a:lnTo>
                  <a:lnTo>
                    <a:pt x="43939" y="2789"/>
                  </a:lnTo>
                  <a:lnTo>
                    <a:pt x="42723" y="2432"/>
                  </a:lnTo>
                  <a:lnTo>
                    <a:pt x="41547" y="2102"/>
                  </a:lnTo>
                  <a:lnTo>
                    <a:pt x="39155" y="1520"/>
                  </a:lnTo>
                  <a:lnTo>
                    <a:pt x="36750" y="1045"/>
                  </a:lnTo>
                  <a:lnTo>
                    <a:pt x="34319" y="662"/>
                  </a:lnTo>
                  <a:lnTo>
                    <a:pt x="31887" y="358"/>
                  </a:lnTo>
                  <a:lnTo>
                    <a:pt x="29443" y="159"/>
                  </a:lnTo>
                  <a:lnTo>
                    <a:pt x="26985" y="40"/>
                  </a:lnTo>
                  <a:lnTo>
                    <a:pt x="245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042939" y="4042104"/>
              <a:ext cx="1094199" cy="1101384"/>
            </a:xfrm>
            <a:custGeom>
              <a:avLst/>
              <a:gdLst/>
              <a:ahLst/>
              <a:cxnLst/>
              <a:rect l="l" t="t" r="r" b="b"/>
              <a:pathLst>
                <a:path w="34266" h="34491" extrusionOk="0">
                  <a:moveTo>
                    <a:pt x="34266" y="0"/>
                  </a:moveTo>
                  <a:lnTo>
                    <a:pt x="32561" y="2564"/>
                  </a:lnTo>
                  <a:lnTo>
                    <a:pt x="29046" y="7678"/>
                  </a:lnTo>
                  <a:lnTo>
                    <a:pt x="26284" y="11444"/>
                  </a:lnTo>
                  <a:lnTo>
                    <a:pt x="24381" y="13902"/>
                  </a:lnTo>
                  <a:lnTo>
                    <a:pt x="22425" y="16307"/>
                  </a:lnTo>
                  <a:lnTo>
                    <a:pt x="20404" y="18646"/>
                  </a:lnTo>
                  <a:lnTo>
                    <a:pt x="18303" y="20919"/>
                  </a:lnTo>
                  <a:lnTo>
                    <a:pt x="16149" y="23099"/>
                  </a:lnTo>
                  <a:lnTo>
                    <a:pt x="13902" y="25187"/>
                  </a:lnTo>
                  <a:lnTo>
                    <a:pt x="11590" y="27169"/>
                  </a:lnTo>
                  <a:lnTo>
                    <a:pt x="9171" y="29033"/>
                  </a:lnTo>
                  <a:lnTo>
                    <a:pt x="6674" y="30777"/>
                  </a:lnTo>
                  <a:lnTo>
                    <a:pt x="4084" y="32376"/>
                  </a:lnTo>
                  <a:lnTo>
                    <a:pt x="1388" y="33830"/>
                  </a:lnTo>
                  <a:lnTo>
                    <a:pt x="0" y="34490"/>
                  </a:lnTo>
                  <a:lnTo>
                    <a:pt x="1890" y="34490"/>
                  </a:lnTo>
                  <a:lnTo>
                    <a:pt x="3185" y="33816"/>
                  </a:lnTo>
                  <a:lnTo>
                    <a:pt x="5696" y="32376"/>
                  </a:lnTo>
                  <a:lnTo>
                    <a:pt x="8114" y="30790"/>
                  </a:lnTo>
                  <a:lnTo>
                    <a:pt x="10453" y="29099"/>
                  </a:lnTo>
                  <a:lnTo>
                    <a:pt x="12713" y="27288"/>
                  </a:lnTo>
                  <a:lnTo>
                    <a:pt x="14893" y="25385"/>
                  </a:lnTo>
                  <a:lnTo>
                    <a:pt x="17008" y="23390"/>
                  </a:lnTo>
                  <a:lnTo>
                    <a:pt x="19056" y="21315"/>
                  </a:lnTo>
                  <a:lnTo>
                    <a:pt x="21038" y="19148"/>
                  </a:lnTo>
                  <a:lnTo>
                    <a:pt x="22954" y="16928"/>
                  </a:lnTo>
                  <a:lnTo>
                    <a:pt x="24817" y="14655"/>
                  </a:lnTo>
                  <a:lnTo>
                    <a:pt x="26641" y="12330"/>
                  </a:lnTo>
                  <a:lnTo>
                    <a:pt x="29271" y="8775"/>
                  </a:lnTo>
                  <a:lnTo>
                    <a:pt x="32640" y="3938"/>
                  </a:lnTo>
                  <a:lnTo>
                    <a:pt x="34266" y="1494"/>
                  </a:lnTo>
                  <a:lnTo>
                    <a:pt x="342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46749" y="4329469"/>
              <a:ext cx="790393" cy="814023"/>
            </a:xfrm>
            <a:custGeom>
              <a:avLst/>
              <a:gdLst/>
              <a:ahLst/>
              <a:cxnLst/>
              <a:rect l="l" t="t" r="r" b="b"/>
              <a:pathLst>
                <a:path w="24752" h="25492" extrusionOk="0">
                  <a:moveTo>
                    <a:pt x="24752" y="1"/>
                  </a:moveTo>
                  <a:lnTo>
                    <a:pt x="23496" y="1851"/>
                  </a:lnTo>
                  <a:lnTo>
                    <a:pt x="20853" y="5445"/>
                  </a:lnTo>
                  <a:lnTo>
                    <a:pt x="18052" y="8920"/>
                  </a:lnTo>
                  <a:lnTo>
                    <a:pt x="15092" y="12264"/>
                  </a:lnTo>
                  <a:lnTo>
                    <a:pt x="11986" y="15475"/>
                  </a:lnTo>
                  <a:lnTo>
                    <a:pt x="8736" y="18527"/>
                  </a:lnTo>
                  <a:lnTo>
                    <a:pt x="5340" y="21434"/>
                  </a:lnTo>
                  <a:lnTo>
                    <a:pt x="1811" y="24183"/>
                  </a:lnTo>
                  <a:lnTo>
                    <a:pt x="1" y="25491"/>
                  </a:lnTo>
                  <a:lnTo>
                    <a:pt x="1415" y="25491"/>
                  </a:lnTo>
                  <a:lnTo>
                    <a:pt x="3106" y="24249"/>
                  </a:lnTo>
                  <a:lnTo>
                    <a:pt x="6397" y="21619"/>
                  </a:lnTo>
                  <a:lnTo>
                    <a:pt x="9581" y="18871"/>
                  </a:lnTo>
                  <a:lnTo>
                    <a:pt x="12634" y="15977"/>
                  </a:lnTo>
                  <a:lnTo>
                    <a:pt x="15568" y="12964"/>
                  </a:lnTo>
                  <a:lnTo>
                    <a:pt x="18369" y="9832"/>
                  </a:lnTo>
                  <a:lnTo>
                    <a:pt x="21025" y="6568"/>
                  </a:lnTo>
                  <a:lnTo>
                    <a:pt x="23549" y="3212"/>
                  </a:lnTo>
                  <a:lnTo>
                    <a:pt x="24752" y="1481"/>
                  </a:lnTo>
                  <a:lnTo>
                    <a:pt x="247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670006" y="4631172"/>
              <a:ext cx="467141" cy="512325"/>
            </a:xfrm>
            <a:custGeom>
              <a:avLst/>
              <a:gdLst/>
              <a:ahLst/>
              <a:cxnLst/>
              <a:rect l="l" t="t" r="r" b="b"/>
              <a:pathLst>
                <a:path w="14629" h="16044" extrusionOk="0">
                  <a:moveTo>
                    <a:pt x="14629" y="1"/>
                  </a:moveTo>
                  <a:lnTo>
                    <a:pt x="13862" y="1151"/>
                  </a:lnTo>
                  <a:lnTo>
                    <a:pt x="12290" y="3397"/>
                  </a:lnTo>
                  <a:lnTo>
                    <a:pt x="10638" y="5577"/>
                  </a:lnTo>
                  <a:lnTo>
                    <a:pt x="8920" y="7705"/>
                  </a:lnTo>
                  <a:lnTo>
                    <a:pt x="7110" y="9727"/>
                  </a:lnTo>
                  <a:lnTo>
                    <a:pt x="5207" y="11669"/>
                  </a:lnTo>
                  <a:lnTo>
                    <a:pt x="3211" y="13506"/>
                  </a:lnTo>
                  <a:lnTo>
                    <a:pt x="1097" y="15237"/>
                  </a:lnTo>
                  <a:lnTo>
                    <a:pt x="0" y="16043"/>
                  </a:lnTo>
                  <a:lnTo>
                    <a:pt x="1388" y="16043"/>
                  </a:lnTo>
                  <a:lnTo>
                    <a:pt x="2366" y="15290"/>
                  </a:lnTo>
                  <a:lnTo>
                    <a:pt x="4255" y="13691"/>
                  </a:lnTo>
                  <a:lnTo>
                    <a:pt x="6039" y="12013"/>
                  </a:lnTo>
                  <a:lnTo>
                    <a:pt x="7757" y="10242"/>
                  </a:lnTo>
                  <a:lnTo>
                    <a:pt x="9396" y="8405"/>
                  </a:lnTo>
                  <a:lnTo>
                    <a:pt x="10968" y="6502"/>
                  </a:lnTo>
                  <a:lnTo>
                    <a:pt x="12475" y="4533"/>
                  </a:lnTo>
                  <a:lnTo>
                    <a:pt x="13928" y="2512"/>
                  </a:lnTo>
                  <a:lnTo>
                    <a:pt x="14629" y="1481"/>
                  </a:lnTo>
                  <a:lnTo>
                    <a:pt x="146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42170" y="4945551"/>
              <a:ext cx="194980" cy="197950"/>
            </a:xfrm>
            <a:custGeom>
              <a:avLst/>
              <a:gdLst/>
              <a:ahLst/>
              <a:cxnLst/>
              <a:rect l="l" t="t" r="r" b="b"/>
              <a:pathLst>
                <a:path w="6106" h="6199" extrusionOk="0">
                  <a:moveTo>
                    <a:pt x="6106" y="1"/>
                  </a:moveTo>
                  <a:lnTo>
                    <a:pt x="5405" y="833"/>
                  </a:lnTo>
                  <a:lnTo>
                    <a:pt x="3938" y="2432"/>
                  </a:lnTo>
                  <a:lnTo>
                    <a:pt x="2406" y="3978"/>
                  </a:lnTo>
                  <a:lnTo>
                    <a:pt x="820" y="5471"/>
                  </a:lnTo>
                  <a:lnTo>
                    <a:pt x="1" y="6198"/>
                  </a:lnTo>
                  <a:lnTo>
                    <a:pt x="1230" y="6198"/>
                  </a:lnTo>
                  <a:lnTo>
                    <a:pt x="2498" y="5022"/>
                  </a:lnTo>
                  <a:lnTo>
                    <a:pt x="4943" y="2551"/>
                  </a:lnTo>
                  <a:lnTo>
                    <a:pt x="6106" y="1269"/>
                  </a:lnTo>
                  <a:lnTo>
                    <a:pt x="61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2"/>
          <p:cNvSpPr/>
          <p:nvPr/>
        </p:nvSpPr>
        <p:spPr>
          <a:xfrm rot="-3599897">
            <a:off x="7340249" y="301962"/>
            <a:ext cx="882775" cy="776326"/>
          </a:xfrm>
          <a:custGeom>
            <a:avLst/>
            <a:gdLst/>
            <a:ahLst/>
            <a:cxnLst/>
            <a:rect l="l" t="t" r="r" b="b"/>
            <a:pathLst>
              <a:path w="21852" h="19217" extrusionOk="0">
                <a:moveTo>
                  <a:pt x="4615" y="1370"/>
                </a:moveTo>
                <a:cubicBezTo>
                  <a:pt x="4719" y="3037"/>
                  <a:pt x="5568" y="6118"/>
                  <a:pt x="6714" y="8619"/>
                </a:cubicBezTo>
                <a:cubicBezTo>
                  <a:pt x="4451" y="8693"/>
                  <a:pt x="1757" y="9110"/>
                  <a:pt x="760" y="10122"/>
                </a:cubicBezTo>
                <a:cubicBezTo>
                  <a:pt x="1251" y="8291"/>
                  <a:pt x="3067" y="4436"/>
                  <a:pt x="4615" y="1370"/>
                </a:cubicBezTo>
                <a:close/>
                <a:moveTo>
                  <a:pt x="5225" y="313"/>
                </a:moveTo>
                <a:cubicBezTo>
                  <a:pt x="7220" y="313"/>
                  <a:pt x="19753" y="7175"/>
                  <a:pt x="21390" y="9154"/>
                </a:cubicBezTo>
                <a:cubicBezTo>
                  <a:pt x="21554" y="9348"/>
                  <a:pt x="21539" y="9422"/>
                  <a:pt x="21539" y="9422"/>
                </a:cubicBezTo>
                <a:cubicBezTo>
                  <a:pt x="21361" y="10345"/>
                  <a:pt x="15660" y="12429"/>
                  <a:pt x="11849" y="12429"/>
                </a:cubicBezTo>
                <a:cubicBezTo>
                  <a:pt x="10703" y="12429"/>
                  <a:pt x="9869" y="12251"/>
                  <a:pt x="9334" y="11893"/>
                </a:cubicBezTo>
                <a:cubicBezTo>
                  <a:pt x="6982" y="10286"/>
                  <a:pt x="4689" y="2828"/>
                  <a:pt x="4943" y="759"/>
                </a:cubicBezTo>
                <a:cubicBezTo>
                  <a:pt x="4972" y="521"/>
                  <a:pt x="5032" y="357"/>
                  <a:pt x="5106" y="328"/>
                </a:cubicBezTo>
                <a:cubicBezTo>
                  <a:pt x="5121" y="328"/>
                  <a:pt x="5166" y="313"/>
                  <a:pt x="5225" y="313"/>
                </a:cubicBezTo>
                <a:close/>
                <a:moveTo>
                  <a:pt x="21167" y="10226"/>
                </a:moveTo>
                <a:cubicBezTo>
                  <a:pt x="19559" y="13590"/>
                  <a:pt x="17133" y="18130"/>
                  <a:pt x="16076" y="18740"/>
                </a:cubicBezTo>
                <a:cubicBezTo>
                  <a:pt x="16151" y="17669"/>
                  <a:pt x="14886" y="14915"/>
                  <a:pt x="13591" y="12623"/>
                </a:cubicBezTo>
                <a:cubicBezTo>
                  <a:pt x="16463" y="12265"/>
                  <a:pt x="19753" y="11164"/>
                  <a:pt x="21167" y="10226"/>
                </a:cubicBezTo>
                <a:close/>
                <a:moveTo>
                  <a:pt x="6863" y="8931"/>
                </a:moveTo>
                <a:cubicBezTo>
                  <a:pt x="7562" y="10375"/>
                  <a:pt x="8351" y="11596"/>
                  <a:pt x="9170" y="12146"/>
                </a:cubicBezTo>
                <a:cubicBezTo>
                  <a:pt x="9750" y="12548"/>
                  <a:pt x="10643" y="12742"/>
                  <a:pt x="11849" y="12742"/>
                </a:cubicBezTo>
                <a:cubicBezTo>
                  <a:pt x="12296" y="12742"/>
                  <a:pt x="12772" y="12712"/>
                  <a:pt x="13248" y="12667"/>
                </a:cubicBezTo>
                <a:cubicBezTo>
                  <a:pt x="14677" y="15228"/>
                  <a:pt x="16047" y="18383"/>
                  <a:pt x="15719" y="18874"/>
                </a:cubicBezTo>
                <a:cubicBezTo>
                  <a:pt x="15719" y="18874"/>
                  <a:pt x="15689" y="18904"/>
                  <a:pt x="15570" y="18904"/>
                </a:cubicBezTo>
                <a:cubicBezTo>
                  <a:pt x="13174" y="18904"/>
                  <a:pt x="790" y="12414"/>
                  <a:pt x="671" y="11104"/>
                </a:cubicBezTo>
                <a:cubicBezTo>
                  <a:pt x="656" y="10836"/>
                  <a:pt x="745" y="10598"/>
                  <a:pt x="953" y="10375"/>
                </a:cubicBezTo>
                <a:cubicBezTo>
                  <a:pt x="1817" y="9437"/>
                  <a:pt x="4451" y="8991"/>
                  <a:pt x="6863" y="8931"/>
                </a:cubicBezTo>
                <a:close/>
                <a:moveTo>
                  <a:pt x="5225" y="0"/>
                </a:moveTo>
                <a:cubicBezTo>
                  <a:pt x="5151" y="0"/>
                  <a:pt x="5076" y="15"/>
                  <a:pt x="5017" y="45"/>
                </a:cubicBezTo>
                <a:lnTo>
                  <a:pt x="5002" y="45"/>
                </a:lnTo>
                <a:cubicBezTo>
                  <a:pt x="4987" y="45"/>
                  <a:pt x="4987" y="60"/>
                  <a:pt x="4972" y="60"/>
                </a:cubicBezTo>
                <a:cubicBezTo>
                  <a:pt x="4957" y="60"/>
                  <a:pt x="4957" y="60"/>
                  <a:pt x="4957" y="75"/>
                </a:cubicBezTo>
                <a:cubicBezTo>
                  <a:pt x="4794" y="164"/>
                  <a:pt x="4689" y="343"/>
                  <a:pt x="4645" y="640"/>
                </a:cubicBezTo>
                <a:cubicBezTo>
                  <a:pt x="3543" y="2784"/>
                  <a:pt x="1" y="9839"/>
                  <a:pt x="358" y="11134"/>
                </a:cubicBezTo>
                <a:cubicBezTo>
                  <a:pt x="507" y="12801"/>
                  <a:pt x="13442" y="19217"/>
                  <a:pt x="15570" y="19217"/>
                </a:cubicBezTo>
                <a:cubicBezTo>
                  <a:pt x="15734" y="19217"/>
                  <a:pt x="15853" y="19187"/>
                  <a:pt x="15928" y="19112"/>
                </a:cubicBezTo>
                <a:cubicBezTo>
                  <a:pt x="17431" y="18874"/>
                  <a:pt x="21093" y="11104"/>
                  <a:pt x="21762" y="9661"/>
                </a:cubicBezTo>
                <a:cubicBezTo>
                  <a:pt x="21792" y="9616"/>
                  <a:pt x="21822" y="9571"/>
                  <a:pt x="21837" y="9527"/>
                </a:cubicBezTo>
                <a:cubicBezTo>
                  <a:pt x="21837" y="9527"/>
                  <a:pt x="21837" y="9527"/>
                  <a:pt x="21837" y="9512"/>
                </a:cubicBezTo>
                <a:cubicBezTo>
                  <a:pt x="21837" y="9497"/>
                  <a:pt x="21837" y="9497"/>
                  <a:pt x="21852" y="9482"/>
                </a:cubicBezTo>
                <a:cubicBezTo>
                  <a:pt x="21852" y="9482"/>
                  <a:pt x="21852" y="9482"/>
                  <a:pt x="21852" y="9467"/>
                </a:cubicBezTo>
                <a:cubicBezTo>
                  <a:pt x="21852" y="9467"/>
                  <a:pt x="21852" y="9452"/>
                  <a:pt x="21852" y="9452"/>
                </a:cubicBezTo>
                <a:cubicBezTo>
                  <a:pt x="21852" y="9303"/>
                  <a:pt x="21792" y="9154"/>
                  <a:pt x="21628" y="8946"/>
                </a:cubicBezTo>
                <a:cubicBezTo>
                  <a:pt x="19902" y="6862"/>
                  <a:pt x="7339" y="0"/>
                  <a:pt x="522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24;p2"/>
          <p:cNvGrpSpPr/>
          <p:nvPr/>
        </p:nvGrpSpPr>
        <p:grpSpPr>
          <a:xfrm rot="-1753394">
            <a:off x="6925995" y="1783068"/>
            <a:ext cx="733280" cy="773254"/>
            <a:chOff x="3045450" y="3675050"/>
            <a:chExt cx="733300" cy="773275"/>
          </a:xfrm>
        </p:grpSpPr>
        <p:sp>
          <p:nvSpPr>
            <p:cNvPr id="25" name="Google Shape;25;p2"/>
            <p:cNvSpPr/>
            <p:nvPr/>
          </p:nvSpPr>
          <p:spPr>
            <a:xfrm>
              <a:off x="3697225" y="3972000"/>
              <a:ext cx="81525" cy="20250"/>
            </a:xfrm>
            <a:custGeom>
              <a:avLst/>
              <a:gdLst/>
              <a:ahLst/>
              <a:cxnLst/>
              <a:rect l="l" t="t" r="r" b="b"/>
              <a:pathLst>
                <a:path w="3261" h="810" extrusionOk="0">
                  <a:moveTo>
                    <a:pt x="2263" y="0"/>
                  </a:moveTo>
                  <a:cubicBezTo>
                    <a:pt x="2010" y="15"/>
                    <a:pt x="1742" y="75"/>
                    <a:pt x="1489" y="105"/>
                  </a:cubicBezTo>
                  <a:cubicBezTo>
                    <a:pt x="1207" y="134"/>
                    <a:pt x="954" y="194"/>
                    <a:pt x="686" y="253"/>
                  </a:cubicBezTo>
                  <a:cubicBezTo>
                    <a:pt x="537" y="283"/>
                    <a:pt x="433" y="313"/>
                    <a:pt x="299" y="387"/>
                  </a:cubicBezTo>
                  <a:cubicBezTo>
                    <a:pt x="254" y="417"/>
                    <a:pt x="209" y="432"/>
                    <a:pt x="165" y="462"/>
                  </a:cubicBezTo>
                  <a:cubicBezTo>
                    <a:pt x="120" y="506"/>
                    <a:pt x="105" y="551"/>
                    <a:pt x="31" y="581"/>
                  </a:cubicBezTo>
                  <a:cubicBezTo>
                    <a:pt x="1" y="596"/>
                    <a:pt x="16" y="640"/>
                    <a:pt x="46" y="655"/>
                  </a:cubicBezTo>
                  <a:cubicBezTo>
                    <a:pt x="120" y="670"/>
                    <a:pt x="135" y="700"/>
                    <a:pt x="194" y="730"/>
                  </a:cubicBezTo>
                  <a:cubicBezTo>
                    <a:pt x="239" y="759"/>
                    <a:pt x="299" y="759"/>
                    <a:pt x="343" y="774"/>
                  </a:cubicBezTo>
                  <a:cubicBezTo>
                    <a:pt x="452" y="796"/>
                    <a:pt x="537" y="810"/>
                    <a:pt x="639" y="810"/>
                  </a:cubicBezTo>
                  <a:cubicBezTo>
                    <a:pt x="677" y="810"/>
                    <a:pt x="716" y="808"/>
                    <a:pt x="760" y="804"/>
                  </a:cubicBezTo>
                  <a:cubicBezTo>
                    <a:pt x="1013" y="804"/>
                    <a:pt x="1281" y="789"/>
                    <a:pt x="1534" y="745"/>
                  </a:cubicBezTo>
                  <a:cubicBezTo>
                    <a:pt x="2070" y="685"/>
                    <a:pt x="2621" y="626"/>
                    <a:pt x="3127" y="387"/>
                  </a:cubicBezTo>
                  <a:cubicBezTo>
                    <a:pt x="3261" y="328"/>
                    <a:pt x="3231" y="90"/>
                    <a:pt x="3082" y="60"/>
                  </a:cubicBezTo>
                  <a:cubicBezTo>
                    <a:pt x="2948" y="30"/>
                    <a:pt x="2814" y="30"/>
                    <a:pt x="2680" y="30"/>
                  </a:cubicBezTo>
                  <a:cubicBezTo>
                    <a:pt x="2546" y="15"/>
                    <a:pt x="2397" y="0"/>
                    <a:pt x="2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113750" y="3815700"/>
              <a:ext cx="497550" cy="632625"/>
            </a:xfrm>
            <a:custGeom>
              <a:avLst/>
              <a:gdLst/>
              <a:ahLst/>
              <a:cxnLst/>
              <a:rect l="l" t="t" r="r" b="b"/>
              <a:pathLst>
                <a:path w="19902" h="25305" extrusionOk="0">
                  <a:moveTo>
                    <a:pt x="12265" y="6230"/>
                  </a:moveTo>
                  <a:cubicBezTo>
                    <a:pt x="12759" y="6230"/>
                    <a:pt x="12896" y="6917"/>
                    <a:pt x="12831" y="7369"/>
                  </a:cubicBezTo>
                  <a:cubicBezTo>
                    <a:pt x="12682" y="8396"/>
                    <a:pt x="11908" y="9244"/>
                    <a:pt x="10926" y="9765"/>
                  </a:cubicBezTo>
                  <a:cubicBezTo>
                    <a:pt x="10896" y="9066"/>
                    <a:pt x="10941" y="8366"/>
                    <a:pt x="11104" y="7696"/>
                  </a:cubicBezTo>
                  <a:cubicBezTo>
                    <a:pt x="11238" y="7190"/>
                    <a:pt x="11462" y="6476"/>
                    <a:pt x="12012" y="6282"/>
                  </a:cubicBezTo>
                  <a:cubicBezTo>
                    <a:pt x="12105" y="6247"/>
                    <a:pt x="12190" y="6230"/>
                    <a:pt x="12265" y="6230"/>
                  </a:cubicBezTo>
                  <a:close/>
                  <a:moveTo>
                    <a:pt x="6647" y="7066"/>
                  </a:moveTo>
                  <a:cubicBezTo>
                    <a:pt x="6777" y="7066"/>
                    <a:pt x="6932" y="7138"/>
                    <a:pt x="7115" y="7309"/>
                  </a:cubicBezTo>
                  <a:cubicBezTo>
                    <a:pt x="7532" y="7696"/>
                    <a:pt x="7651" y="8336"/>
                    <a:pt x="7800" y="8872"/>
                  </a:cubicBezTo>
                  <a:cubicBezTo>
                    <a:pt x="7934" y="9334"/>
                    <a:pt x="8038" y="9795"/>
                    <a:pt x="8157" y="10271"/>
                  </a:cubicBezTo>
                  <a:cubicBezTo>
                    <a:pt x="7830" y="10212"/>
                    <a:pt x="7517" y="10122"/>
                    <a:pt x="7249" y="9974"/>
                  </a:cubicBezTo>
                  <a:cubicBezTo>
                    <a:pt x="6758" y="9706"/>
                    <a:pt x="6371" y="9259"/>
                    <a:pt x="6178" y="8738"/>
                  </a:cubicBezTo>
                  <a:cubicBezTo>
                    <a:pt x="6010" y="8283"/>
                    <a:pt x="6112" y="7066"/>
                    <a:pt x="6647" y="7066"/>
                  </a:cubicBezTo>
                  <a:close/>
                  <a:moveTo>
                    <a:pt x="10682" y="860"/>
                  </a:moveTo>
                  <a:cubicBezTo>
                    <a:pt x="11426" y="860"/>
                    <a:pt x="12169" y="928"/>
                    <a:pt x="12891" y="1058"/>
                  </a:cubicBezTo>
                  <a:cubicBezTo>
                    <a:pt x="14528" y="1340"/>
                    <a:pt x="16344" y="1861"/>
                    <a:pt x="17579" y="3007"/>
                  </a:cubicBezTo>
                  <a:cubicBezTo>
                    <a:pt x="19172" y="4481"/>
                    <a:pt x="18800" y="6565"/>
                    <a:pt x="18294" y="8440"/>
                  </a:cubicBezTo>
                  <a:cubicBezTo>
                    <a:pt x="18011" y="9512"/>
                    <a:pt x="17639" y="10554"/>
                    <a:pt x="16954" y="11432"/>
                  </a:cubicBezTo>
                  <a:cubicBezTo>
                    <a:pt x="16329" y="12251"/>
                    <a:pt x="15540" y="12921"/>
                    <a:pt x="14915" y="13725"/>
                  </a:cubicBezTo>
                  <a:cubicBezTo>
                    <a:pt x="13799" y="15168"/>
                    <a:pt x="13293" y="17312"/>
                    <a:pt x="14052" y="19024"/>
                  </a:cubicBezTo>
                  <a:cubicBezTo>
                    <a:pt x="13650" y="19158"/>
                    <a:pt x="13233" y="19247"/>
                    <a:pt x="12831" y="19336"/>
                  </a:cubicBezTo>
                  <a:cubicBezTo>
                    <a:pt x="12042" y="16791"/>
                    <a:pt x="11447" y="14201"/>
                    <a:pt x="11090" y="11566"/>
                  </a:cubicBezTo>
                  <a:cubicBezTo>
                    <a:pt x="11045" y="11150"/>
                    <a:pt x="10985" y="10733"/>
                    <a:pt x="10956" y="10316"/>
                  </a:cubicBezTo>
                  <a:cubicBezTo>
                    <a:pt x="11804" y="9899"/>
                    <a:pt x="12548" y="9289"/>
                    <a:pt x="12980" y="8560"/>
                  </a:cubicBezTo>
                  <a:cubicBezTo>
                    <a:pt x="13456" y="7771"/>
                    <a:pt x="13769" y="6282"/>
                    <a:pt x="12727" y="5761"/>
                  </a:cubicBezTo>
                  <a:cubicBezTo>
                    <a:pt x="12536" y="5666"/>
                    <a:pt x="12356" y="5623"/>
                    <a:pt x="12186" y="5623"/>
                  </a:cubicBezTo>
                  <a:cubicBezTo>
                    <a:pt x="11245" y="5623"/>
                    <a:pt x="10641" y="6931"/>
                    <a:pt x="10464" y="7726"/>
                  </a:cubicBezTo>
                  <a:cubicBezTo>
                    <a:pt x="10286" y="8485"/>
                    <a:pt x="10241" y="9259"/>
                    <a:pt x="10271" y="10048"/>
                  </a:cubicBezTo>
                  <a:cubicBezTo>
                    <a:pt x="9773" y="10228"/>
                    <a:pt x="9237" y="10318"/>
                    <a:pt x="8722" y="10318"/>
                  </a:cubicBezTo>
                  <a:cubicBezTo>
                    <a:pt x="8683" y="10318"/>
                    <a:pt x="8643" y="10317"/>
                    <a:pt x="8604" y="10316"/>
                  </a:cubicBezTo>
                  <a:cubicBezTo>
                    <a:pt x="8500" y="9855"/>
                    <a:pt x="8395" y="9408"/>
                    <a:pt x="8276" y="8961"/>
                  </a:cubicBezTo>
                  <a:cubicBezTo>
                    <a:pt x="8077" y="8272"/>
                    <a:pt x="7689" y="6636"/>
                    <a:pt x="6733" y="6636"/>
                  </a:cubicBezTo>
                  <a:cubicBezTo>
                    <a:pt x="6616" y="6636"/>
                    <a:pt x="6491" y="6660"/>
                    <a:pt x="6356" y="6714"/>
                  </a:cubicBezTo>
                  <a:cubicBezTo>
                    <a:pt x="5165" y="7175"/>
                    <a:pt x="5612" y="8947"/>
                    <a:pt x="6192" y="9691"/>
                  </a:cubicBezTo>
                  <a:cubicBezTo>
                    <a:pt x="6743" y="10375"/>
                    <a:pt x="7487" y="10718"/>
                    <a:pt x="8291" y="10822"/>
                  </a:cubicBezTo>
                  <a:lnTo>
                    <a:pt x="8306" y="10822"/>
                  </a:lnTo>
                  <a:cubicBezTo>
                    <a:pt x="8961" y="13695"/>
                    <a:pt x="9229" y="16597"/>
                    <a:pt x="9378" y="19530"/>
                  </a:cubicBezTo>
                  <a:cubicBezTo>
                    <a:pt x="8916" y="19485"/>
                    <a:pt x="8440" y="19411"/>
                    <a:pt x="7964" y="19381"/>
                  </a:cubicBezTo>
                  <a:lnTo>
                    <a:pt x="7934" y="19381"/>
                  </a:lnTo>
                  <a:cubicBezTo>
                    <a:pt x="7815" y="18086"/>
                    <a:pt x="6981" y="16940"/>
                    <a:pt x="6148" y="15987"/>
                  </a:cubicBezTo>
                  <a:cubicBezTo>
                    <a:pt x="5180" y="14871"/>
                    <a:pt x="4034" y="13903"/>
                    <a:pt x="3096" y="12727"/>
                  </a:cubicBezTo>
                  <a:cubicBezTo>
                    <a:pt x="2114" y="11477"/>
                    <a:pt x="1578" y="10048"/>
                    <a:pt x="1638" y="8455"/>
                  </a:cubicBezTo>
                  <a:cubicBezTo>
                    <a:pt x="1712" y="6833"/>
                    <a:pt x="2352" y="5255"/>
                    <a:pt x="3349" y="4005"/>
                  </a:cubicBezTo>
                  <a:cubicBezTo>
                    <a:pt x="5133" y="1799"/>
                    <a:pt x="7914" y="860"/>
                    <a:pt x="10682" y="860"/>
                  </a:cubicBezTo>
                  <a:close/>
                  <a:moveTo>
                    <a:pt x="10316" y="10584"/>
                  </a:moveTo>
                  <a:cubicBezTo>
                    <a:pt x="10390" y="11551"/>
                    <a:pt x="10569" y="12534"/>
                    <a:pt x="10747" y="13472"/>
                  </a:cubicBezTo>
                  <a:cubicBezTo>
                    <a:pt x="11104" y="15481"/>
                    <a:pt x="11611" y="17476"/>
                    <a:pt x="12221" y="19440"/>
                  </a:cubicBezTo>
                  <a:cubicBezTo>
                    <a:pt x="11983" y="19470"/>
                    <a:pt x="11730" y="19500"/>
                    <a:pt x="11491" y="19530"/>
                  </a:cubicBezTo>
                  <a:cubicBezTo>
                    <a:pt x="11117" y="19559"/>
                    <a:pt x="10742" y="19575"/>
                    <a:pt x="10367" y="19575"/>
                  </a:cubicBezTo>
                  <a:cubicBezTo>
                    <a:pt x="10161" y="19575"/>
                    <a:pt x="9956" y="19570"/>
                    <a:pt x="9750" y="19559"/>
                  </a:cubicBezTo>
                  <a:cubicBezTo>
                    <a:pt x="9705" y="19559"/>
                    <a:pt x="9646" y="19559"/>
                    <a:pt x="9586" y="19545"/>
                  </a:cubicBezTo>
                  <a:cubicBezTo>
                    <a:pt x="9720" y="16642"/>
                    <a:pt x="9363" y="13695"/>
                    <a:pt x="8723" y="10837"/>
                  </a:cubicBezTo>
                  <a:lnTo>
                    <a:pt x="8723" y="10837"/>
                  </a:lnTo>
                  <a:cubicBezTo>
                    <a:pt x="8761" y="10838"/>
                    <a:pt x="8800" y="10839"/>
                    <a:pt x="8838" y="10839"/>
                  </a:cubicBezTo>
                  <a:cubicBezTo>
                    <a:pt x="9336" y="10839"/>
                    <a:pt x="9832" y="10750"/>
                    <a:pt x="10316" y="10584"/>
                  </a:cubicBezTo>
                  <a:close/>
                  <a:moveTo>
                    <a:pt x="14870" y="19470"/>
                  </a:moveTo>
                  <a:cubicBezTo>
                    <a:pt x="15034" y="19813"/>
                    <a:pt x="15198" y="20170"/>
                    <a:pt x="15332" y="20527"/>
                  </a:cubicBezTo>
                  <a:cubicBezTo>
                    <a:pt x="15213" y="20527"/>
                    <a:pt x="15094" y="20572"/>
                    <a:pt x="15019" y="20676"/>
                  </a:cubicBezTo>
                  <a:cubicBezTo>
                    <a:pt x="14722" y="21167"/>
                    <a:pt x="14349" y="21495"/>
                    <a:pt x="13814" y="21703"/>
                  </a:cubicBezTo>
                  <a:cubicBezTo>
                    <a:pt x="13278" y="21896"/>
                    <a:pt x="12697" y="21971"/>
                    <a:pt x="12132" y="21971"/>
                  </a:cubicBezTo>
                  <a:cubicBezTo>
                    <a:pt x="12103" y="21971"/>
                    <a:pt x="12073" y="21971"/>
                    <a:pt x="12044" y="21971"/>
                  </a:cubicBezTo>
                  <a:cubicBezTo>
                    <a:pt x="10632" y="21971"/>
                    <a:pt x="9277" y="21618"/>
                    <a:pt x="7979" y="21108"/>
                  </a:cubicBezTo>
                  <a:cubicBezTo>
                    <a:pt x="7964" y="21093"/>
                    <a:pt x="7964" y="21093"/>
                    <a:pt x="7949" y="21093"/>
                  </a:cubicBezTo>
                  <a:cubicBezTo>
                    <a:pt x="7934" y="20795"/>
                    <a:pt x="7949" y="20482"/>
                    <a:pt x="7994" y="20185"/>
                  </a:cubicBezTo>
                  <a:cubicBezTo>
                    <a:pt x="8621" y="20342"/>
                    <a:pt x="9300" y="20402"/>
                    <a:pt x="9973" y="20402"/>
                  </a:cubicBezTo>
                  <a:cubicBezTo>
                    <a:pt x="10512" y="20402"/>
                    <a:pt x="11048" y="20363"/>
                    <a:pt x="11551" y="20304"/>
                  </a:cubicBezTo>
                  <a:cubicBezTo>
                    <a:pt x="12697" y="20185"/>
                    <a:pt x="13799" y="19887"/>
                    <a:pt x="14870" y="19470"/>
                  </a:cubicBezTo>
                  <a:close/>
                  <a:moveTo>
                    <a:pt x="15510" y="21137"/>
                  </a:moveTo>
                  <a:cubicBezTo>
                    <a:pt x="15615" y="21569"/>
                    <a:pt x="15659" y="22001"/>
                    <a:pt x="15585" y="22417"/>
                  </a:cubicBezTo>
                  <a:cubicBezTo>
                    <a:pt x="15257" y="22432"/>
                    <a:pt x="14975" y="22611"/>
                    <a:pt x="14677" y="22715"/>
                  </a:cubicBezTo>
                  <a:cubicBezTo>
                    <a:pt x="14394" y="22819"/>
                    <a:pt x="14096" y="22909"/>
                    <a:pt x="13799" y="22983"/>
                  </a:cubicBezTo>
                  <a:cubicBezTo>
                    <a:pt x="13173" y="23162"/>
                    <a:pt x="12519" y="23251"/>
                    <a:pt x="11864" y="23296"/>
                  </a:cubicBezTo>
                  <a:cubicBezTo>
                    <a:pt x="11707" y="23304"/>
                    <a:pt x="11551" y="23308"/>
                    <a:pt x="11394" y="23308"/>
                  </a:cubicBezTo>
                  <a:cubicBezTo>
                    <a:pt x="10402" y="23308"/>
                    <a:pt x="9406" y="23149"/>
                    <a:pt x="8455" y="22879"/>
                  </a:cubicBezTo>
                  <a:cubicBezTo>
                    <a:pt x="8217" y="22432"/>
                    <a:pt x="8053" y="21971"/>
                    <a:pt x="7979" y="21480"/>
                  </a:cubicBezTo>
                  <a:lnTo>
                    <a:pt x="7979" y="21480"/>
                  </a:lnTo>
                  <a:cubicBezTo>
                    <a:pt x="9281" y="22195"/>
                    <a:pt x="10804" y="22553"/>
                    <a:pt x="12282" y="22553"/>
                  </a:cubicBezTo>
                  <a:cubicBezTo>
                    <a:pt x="12341" y="22553"/>
                    <a:pt x="12400" y="22553"/>
                    <a:pt x="12459" y="22551"/>
                  </a:cubicBezTo>
                  <a:cubicBezTo>
                    <a:pt x="13575" y="22522"/>
                    <a:pt x="14945" y="22179"/>
                    <a:pt x="15510" y="21137"/>
                  </a:cubicBezTo>
                  <a:close/>
                  <a:moveTo>
                    <a:pt x="15376" y="23057"/>
                  </a:moveTo>
                  <a:lnTo>
                    <a:pt x="15376" y="23057"/>
                  </a:lnTo>
                  <a:cubicBezTo>
                    <a:pt x="15317" y="23147"/>
                    <a:pt x="15272" y="23251"/>
                    <a:pt x="15198" y="23340"/>
                  </a:cubicBezTo>
                  <a:cubicBezTo>
                    <a:pt x="14439" y="24367"/>
                    <a:pt x="12935" y="24725"/>
                    <a:pt x="11745" y="24725"/>
                  </a:cubicBezTo>
                  <a:cubicBezTo>
                    <a:pt x="10554" y="24725"/>
                    <a:pt x="9482" y="24248"/>
                    <a:pt x="8768" y="23325"/>
                  </a:cubicBezTo>
                  <a:lnTo>
                    <a:pt x="8768" y="23325"/>
                  </a:lnTo>
                  <a:cubicBezTo>
                    <a:pt x="9675" y="23623"/>
                    <a:pt x="10619" y="23761"/>
                    <a:pt x="11578" y="23761"/>
                  </a:cubicBezTo>
                  <a:cubicBezTo>
                    <a:pt x="11673" y="23761"/>
                    <a:pt x="11768" y="23760"/>
                    <a:pt x="11864" y="23757"/>
                  </a:cubicBezTo>
                  <a:cubicBezTo>
                    <a:pt x="12548" y="23742"/>
                    <a:pt x="13218" y="23668"/>
                    <a:pt x="13873" y="23519"/>
                  </a:cubicBezTo>
                  <a:cubicBezTo>
                    <a:pt x="14215" y="23444"/>
                    <a:pt x="14558" y="23340"/>
                    <a:pt x="14885" y="23236"/>
                  </a:cubicBezTo>
                  <a:cubicBezTo>
                    <a:pt x="15049" y="23177"/>
                    <a:pt x="15213" y="23117"/>
                    <a:pt x="15376" y="23057"/>
                  </a:cubicBezTo>
                  <a:close/>
                  <a:moveTo>
                    <a:pt x="10633" y="0"/>
                  </a:moveTo>
                  <a:cubicBezTo>
                    <a:pt x="8151" y="0"/>
                    <a:pt x="5679" y="691"/>
                    <a:pt x="3766" y="2323"/>
                  </a:cubicBezTo>
                  <a:cubicBezTo>
                    <a:pt x="1340" y="4392"/>
                    <a:pt x="0" y="8024"/>
                    <a:pt x="1206" y="11090"/>
                  </a:cubicBezTo>
                  <a:cubicBezTo>
                    <a:pt x="1846" y="12727"/>
                    <a:pt x="3126" y="13978"/>
                    <a:pt x="4376" y="15183"/>
                  </a:cubicBezTo>
                  <a:cubicBezTo>
                    <a:pt x="5017" y="15808"/>
                    <a:pt x="5657" y="16434"/>
                    <a:pt x="6237" y="17118"/>
                  </a:cubicBezTo>
                  <a:cubicBezTo>
                    <a:pt x="6847" y="17863"/>
                    <a:pt x="7234" y="18696"/>
                    <a:pt x="7592" y="19574"/>
                  </a:cubicBezTo>
                  <a:cubicBezTo>
                    <a:pt x="7592" y="19589"/>
                    <a:pt x="7607" y="19604"/>
                    <a:pt x="7621" y="19619"/>
                  </a:cubicBezTo>
                  <a:cubicBezTo>
                    <a:pt x="7562" y="19783"/>
                    <a:pt x="7607" y="20006"/>
                    <a:pt x="7770" y="20095"/>
                  </a:cubicBezTo>
                  <a:cubicBezTo>
                    <a:pt x="7502" y="20959"/>
                    <a:pt x="7592" y="21896"/>
                    <a:pt x="7949" y="22730"/>
                  </a:cubicBezTo>
                  <a:cubicBezTo>
                    <a:pt x="7815" y="22760"/>
                    <a:pt x="7755" y="22953"/>
                    <a:pt x="7889" y="23013"/>
                  </a:cubicBezTo>
                  <a:cubicBezTo>
                    <a:pt x="7964" y="23043"/>
                    <a:pt x="8038" y="23072"/>
                    <a:pt x="8113" y="23102"/>
                  </a:cubicBezTo>
                  <a:cubicBezTo>
                    <a:pt x="8485" y="23802"/>
                    <a:pt x="9035" y="24382"/>
                    <a:pt x="9705" y="24754"/>
                  </a:cubicBezTo>
                  <a:cubicBezTo>
                    <a:pt x="10364" y="25117"/>
                    <a:pt x="11202" y="25304"/>
                    <a:pt x="12058" y="25304"/>
                  </a:cubicBezTo>
                  <a:cubicBezTo>
                    <a:pt x="13695" y="25304"/>
                    <a:pt x="15396" y="24618"/>
                    <a:pt x="16031" y="23162"/>
                  </a:cubicBezTo>
                  <a:cubicBezTo>
                    <a:pt x="16642" y="21733"/>
                    <a:pt x="15957" y="20170"/>
                    <a:pt x="15332" y="18875"/>
                  </a:cubicBezTo>
                  <a:cubicBezTo>
                    <a:pt x="15287" y="18785"/>
                    <a:pt x="15153" y="18711"/>
                    <a:pt x="15049" y="18711"/>
                  </a:cubicBezTo>
                  <a:cubicBezTo>
                    <a:pt x="14870" y="17788"/>
                    <a:pt x="14736" y="16895"/>
                    <a:pt x="14989" y="15957"/>
                  </a:cubicBezTo>
                  <a:cubicBezTo>
                    <a:pt x="15257" y="14915"/>
                    <a:pt x="15868" y="14112"/>
                    <a:pt x="16567" y="13308"/>
                  </a:cubicBezTo>
                  <a:cubicBezTo>
                    <a:pt x="17192" y="12593"/>
                    <a:pt x="17847" y="11879"/>
                    <a:pt x="18279" y="11030"/>
                  </a:cubicBezTo>
                  <a:cubicBezTo>
                    <a:pt x="18726" y="10167"/>
                    <a:pt x="18979" y="9214"/>
                    <a:pt x="19202" y="8277"/>
                  </a:cubicBezTo>
                  <a:cubicBezTo>
                    <a:pt x="19634" y="6416"/>
                    <a:pt x="19901" y="4422"/>
                    <a:pt x="18592" y="2844"/>
                  </a:cubicBezTo>
                  <a:cubicBezTo>
                    <a:pt x="17490" y="1519"/>
                    <a:pt x="15749" y="849"/>
                    <a:pt x="14141" y="447"/>
                  </a:cubicBezTo>
                  <a:cubicBezTo>
                    <a:pt x="13009" y="158"/>
                    <a:pt x="11820" y="0"/>
                    <a:pt x="106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55700" y="4149125"/>
              <a:ext cx="75925" cy="40700"/>
            </a:xfrm>
            <a:custGeom>
              <a:avLst/>
              <a:gdLst/>
              <a:ahLst/>
              <a:cxnLst/>
              <a:rect l="l" t="t" r="r" b="b"/>
              <a:pathLst>
                <a:path w="3037" h="1628" extrusionOk="0">
                  <a:moveTo>
                    <a:pt x="2636" y="0"/>
                  </a:moveTo>
                  <a:cubicBezTo>
                    <a:pt x="2538" y="0"/>
                    <a:pt x="2441" y="18"/>
                    <a:pt x="2352" y="45"/>
                  </a:cubicBezTo>
                  <a:cubicBezTo>
                    <a:pt x="2263" y="60"/>
                    <a:pt x="2173" y="90"/>
                    <a:pt x="2084" y="105"/>
                  </a:cubicBezTo>
                  <a:cubicBezTo>
                    <a:pt x="1980" y="120"/>
                    <a:pt x="1906" y="164"/>
                    <a:pt x="1816" y="194"/>
                  </a:cubicBezTo>
                  <a:cubicBezTo>
                    <a:pt x="1801" y="209"/>
                    <a:pt x="1786" y="209"/>
                    <a:pt x="1772" y="224"/>
                  </a:cubicBezTo>
                  <a:cubicBezTo>
                    <a:pt x="1682" y="254"/>
                    <a:pt x="1593" y="283"/>
                    <a:pt x="1519" y="313"/>
                  </a:cubicBezTo>
                  <a:cubicBezTo>
                    <a:pt x="1459" y="328"/>
                    <a:pt x="1414" y="343"/>
                    <a:pt x="1370" y="358"/>
                  </a:cubicBezTo>
                  <a:cubicBezTo>
                    <a:pt x="1340" y="373"/>
                    <a:pt x="1310" y="388"/>
                    <a:pt x="1295" y="388"/>
                  </a:cubicBezTo>
                  <a:cubicBezTo>
                    <a:pt x="1266" y="402"/>
                    <a:pt x="1251" y="402"/>
                    <a:pt x="1236" y="417"/>
                  </a:cubicBezTo>
                  <a:cubicBezTo>
                    <a:pt x="1146" y="447"/>
                    <a:pt x="1042" y="477"/>
                    <a:pt x="953" y="507"/>
                  </a:cubicBezTo>
                  <a:cubicBezTo>
                    <a:pt x="834" y="551"/>
                    <a:pt x="745" y="611"/>
                    <a:pt x="685" y="685"/>
                  </a:cubicBezTo>
                  <a:cubicBezTo>
                    <a:pt x="640" y="700"/>
                    <a:pt x="581" y="715"/>
                    <a:pt x="536" y="730"/>
                  </a:cubicBezTo>
                  <a:cubicBezTo>
                    <a:pt x="432" y="775"/>
                    <a:pt x="313" y="804"/>
                    <a:pt x="224" y="864"/>
                  </a:cubicBezTo>
                  <a:cubicBezTo>
                    <a:pt x="15" y="998"/>
                    <a:pt x="0" y="1296"/>
                    <a:pt x="224" y="1415"/>
                  </a:cubicBezTo>
                  <a:cubicBezTo>
                    <a:pt x="328" y="1489"/>
                    <a:pt x="432" y="1519"/>
                    <a:pt x="566" y="1534"/>
                  </a:cubicBezTo>
                  <a:cubicBezTo>
                    <a:pt x="640" y="1549"/>
                    <a:pt x="715" y="1549"/>
                    <a:pt x="789" y="1564"/>
                  </a:cubicBezTo>
                  <a:cubicBezTo>
                    <a:pt x="884" y="1611"/>
                    <a:pt x="994" y="1628"/>
                    <a:pt x="1108" y="1628"/>
                  </a:cubicBezTo>
                  <a:cubicBezTo>
                    <a:pt x="1280" y="1628"/>
                    <a:pt x="1462" y="1590"/>
                    <a:pt x="1623" y="1564"/>
                  </a:cubicBezTo>
                  <a:cubicBezTo>
                    <a:pt x="1861" y="1504"/>
                    <a:pt x="2099" y="1385"/>
                    <a:pt x="2322" y="1266"/>
                  </a:cubicBezTo>
                  <a:cubicBezTo>
                    <a:pt x="2560" y="1132"/>
                    <a:pt x="2754" y="923"/>
                    <a:pt x="2903" y="700"/>
                  </a:cubicBezTo>
                  <a:cubicBezTo>
                    <a:pt x="2992" y="581"/>
                    <a:pt x="3022" y="462"/>
                    <a:pt x="3022" y="313"/>
                  </a:cubicBezTo>
                  <a:cubicBezTo>
                    <a:pt x="3022" y="254"/>
                    <a:pt x="3037" y="120"/>
                    <a:pt x="2962" y="90"/>
                  </a:cubicBezTo>
                  <a:cubicBezTo>
                    <a:pt x="2865" y="25"/>
                    <a:pt x="2751" y="0"/>
                    <a:pt x="26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45450" y="3808325"/>
              <a:ext cx="100150" cy="94350"/>
            </a:xfrm>
            <a:custGeom>
              <a:avLst/>
              <a:gdLst/>
              <a:ahLst/>
              <a:cxnLst/>
              <a:rect l="l" t="t" r="r" b="b"/>
              <a:pathLst>
                <a:path w="4006" h="3774" extrusionOk="0">
                  <a:moveTo>
                    <a:pt x="319" y="0"/>
                  </a:moveTo>
                  <a:cubicBezTo>
                    <a:pt x="142" y="0"/>
                    <a:pt x="0" y="175"/>
                    <a:pt x="98" y="370"/>
                  </a:cubicBezTo>
                  <a:cubicBezTo>
                    <a:pt x="202" y="564"/>
                    <a:pt x="351" y="712"/>
                    <a:pt x="500" y="876"/>
                  </a:cubicBezTo>
                  <a:lnTo>
                    <a:pt x="931" y="1353"/>
                  </a:lnTo>
                  <a:cubicBezTo>
                    <a:pt x="1080" y="1516"/>
                    <a:pt x="1199" y="1710"/>
                    <a:pt x="1348" y="1844"/>
                  </a:cubicBezTo>
                  <a:cubicBezTo>
                    <a:pt x="1512" y="1993"/>
                    <a:pt x="1676" y="2141"/>
                    <a:pt x="1839" y="2290"/>
                  </a:cubicBezTo>
                  <a:cubicBezTo>
                    <a:pt x="2152" y="2573"/>
                    <a:pt x="2479" y="2841"/>
                    <a:pt x="2822" y="3094"/>
                  </a:cubicBezTo>
                  <a:cubicBezTo>
                    <a:pt x="2985" y="3228"/>
                    <a:pt x="3149" y="3362"/>
                    <a:pt x="3328" y="3466"/>
                  </a:cubicBezTo>
                  <a:cubicBezTo>
                    <a:pt x="3521" y="3570"/>
                    <a:pt x="3730" y="3660"/>
                    <a:pt x="3923" y="3764"/>
                  </a:cubicBezTo>
                  <a:cubicBezTo>
                    <a:pt x="3930" y="3771"/>
                    <a:pt x="3938" y="3774"/>
                    <a:pt x="3946" y="3774"/>
                  </a:cubicBezTo>
                  <a:cubicBezTo>
                    <a:pt x="3975" y="3774"/>
                    <a:pt x="4006" y="3739"/>
                    <a:pt x="3983" y="3704"/>
                  </a:cubicBezTo>
                  <a:cubicBezTo>
                    <a:pt x="3864" y="3541"/>
                    <a:pt x="3789" y="3347"/>
                    <a:pt x="3670" y="3168"/>
                  </a:cubicBezTo>
                  <a:cubicBezTo>
                    <a:pt x="3566" y="2990"/>
                    <a:pt x="3417" y="2826"/>
                    <a:pt x="3283" y="2662"/>
                  </a:cubicBezTo>
                  <a:cubicBezTo>
                    <a:pt x="3015" y="2320"/>
                    <a:pt x="2732" y="1993"/>
                    <a:pt x="2435" y="1695"/>
                  </a:cubicBezTo>
                  <a:cubicBezTo>
                    <a:pt x="2286" y="1546"/>
                    <a:pt x="2137" y="1397"/>
                    <a:pt x="2003" y="1248"/>
                  </a:cubicBezTo>
                  <a:cubicBezTo>
                    <a:pt x="1839" y="1099"/>
                    <a:pt x="1661" y="980"/>
                    <a:pt x="1497" y="846"/>
                  </a:cubicBezTo>
                  <a:cubicBezTo>
                    <a:pt x="1333" y="712"/>
                    <a:pt x="1169" y="564"/>
                    <a:pt x="991" y="430"/>
                  </a:cubicBezTo>
                  <a:cubicBezTo>
                    <a:pt x="827" y="281"/>
                    <a:pt x="648" y="117"/>
                    <a:pt x="440" y="28"/>
                  </a:cubicBezTo>
                  <a:cubicBezTo>
                    <a:pt x="400" y="9"/>
                    <a:pt x="358" y="0"/>
                    <a:pt x="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327725" y="3675050"/>
              <a:ext cx="23100" cy="101100"/>
            </a:xfrm>
            <a:custGeom>
              <a:avLst/>
              <a:gdLst/>
              <a:ahLst/>
              <a:cxnLst/>
              <a:rect l="l" t="t" r="r" b="b"/>
              <a:pathLst>
                <a:path w="924" h="4044" extrusionOk="0">
                  <a:moveTo>
                    <a:pt x="522" y="0"/>
                  </a:moveTo>
                  <a:cubicBezTo>
                    <a:pt x="386" y="0"/>
                    <a:pt x="247" y="79"/>
                    <a:pt x="209" y="223"/>
                  </a:cubicBezTo>
                  <a:cubicBezTo>
                    <a:pt x="30" y="849"/>
                    <a:pt x="0" y="1518"/>
                    <a:pt x="0" y="2159"/>
                  </a:cubicBezTo>
                  <a:cubicBezTo>
                    <a:pt x="0" y="2471"/>
                    <a:pt x="45" y="2784"/>
                    <a:pt x="60" y="3096"/>
                  </a:cubicBezTo>
                  <a:cubicBezTo>
                    <a:pt x="75" y="3260"/>
                    <a:pt x="75" y="3424"/>
                    <a:pt x="89" y="3587"/>
                  </a:cubicBezTo>
                  <a:cubicBezTo>
                    <a:pt x="119" y="3736"/>
                    <a:pt x="194" y="3870"/>
                    <a:pt x="268" y="4004"/>
                  </a:cubicBezTo>
                  <a:cubicBezTo>
                    <a:pt x="282" y="4032"/>
                    <a:pt x="309" y="4044"/>
                    <a:pt x="338" y="4044"/>
                  </a:cubicBezTo>
                  <a:cubicBezTo>
                    <a:pt x="371" y="4044"/>
                    <a:pt x="408" y="4028"/>
                    <a:pt x="432" y="4004"/>
                  </a:cubicBezTo>
                  <a:cubicBezTo>
                    <a:pt x="521" y="3870"/>
                    <a:pt x="596" y="3751"/>
                    <a:pt x="640" y="3587"/>
                  </a:cubicBezTo>
                  <a:cubicBezTo>
                    <a:pt x="670" y="3439"/>
                    <a:pt x="685" y="3275"/>
                    <a:pt x="715" y="3111"/>
                  </a:cubicBezTo>
                  <a:cubicBezTo>
                    <a:pt x="759" y="2799"/>
                    <a:pt x="834" y="2486"/>
                    <a:pt x="849" y="2159"/>
                  </a:cubicBezTo>
                  <a:cubicBezTo>
                    <a:pt x="893" y="1518"/>
                    <a:pt x="923" y="864"/>
                    <a:pt x="804" y="223"/>
                  </a:cubicBezTo>
                  <a:cubicBezTo>
                    <a:pt x="775" y="71"/>
                    <a:pt x="650" y="0"/>
                    <a:pt x="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603075" y="3769500"/>
              <a:ext cx="78325" cy="53625"/>
            </a:xfrm>
            <a:custGeom>
              <a:avLst/>
              <a:gdLst/>
              <a:ahLst/>
              <a:cxnLst/>
              <a:rect l="l" t="t" r="r" b="b"/>
              <a:pathLst>
                <a:path w="3133" h="2145" extrusionOk="0">
                  <a:moveTo>
                    <a:pt x="2736" y="0"/>
                  </a:moveTo>
                  <a:cubicBezTo>
                    <a:pt x="2722" y="0"/>
                    <a:pt x="2709" y="1"/>
                    <a:pt x="2695" y="3"/>
                  </a:cubicBezTo>
                  <a:cubicBezTo>
                    <a:pt x="2561" y="18"/>
                    <a:pt x="2457" y="77"/>
                    <a:pt x="2338" y="107"/>
                  </a:cubicBezTo>
                  <a:cubicBezTo>
                    <a:pt x="2189" y="152"/>
                    <a:pt x="2055" y="226"/>
                    <a:pt x="1921" y="301"/>
                  </a:cubicBezTo>
                  <a:cubicBezTo>
                    <a:pt x="1713" y="420"/>
                    <a:pt x="1489" y="539"/>
                    <a:pt x="1266" y="658"/>
                  </a:cubicBezTo>
                  <a:cubicBezTo>
                    <a:pt x="1058" y="777"/>
                    <a:pt x="864" y="941"/>
                    <a:pt x="656" y="1090"/>
                  </a:cubicBezTo>
                  <a:cubicBezTo>
                    <a:pt x="477" y="1224"/>
                    <a:pt x="269" y="1387"/>
                    <a:pt x="135" y="1581"/>
                  </a:cubicBezTo>
                  <a:cubicBezTo>
                    <a:pt x="135" y="1596"/>
                    <a:pt x="120" y="1596"/>
                    <a:pt x="120" y="1596"/>
                  </a:cubicBezTo>
                  <a:cubicBezTo>
                    <a:pt x="1" y="1700"/>
                    <a:pt x="16" y="1864"/>
                    <a:pt x="90" y="1983"/>
                  </a:cubicBezTo>
                  <a:cubicBezTo>
                    <a:pt x="159" y="2105"/>
                    <a:pt x="267" y="2145"/>
                    <a:pt x="383" y="2145"/>
                  </a:cubicBezTo>
                  <a:cubicBezTo>
                    <a:pt x="494" y="2145"/>
                    <a:pt x="614" y="2108"/>
                    <a:pt x="715" y="2072"/>
                  </a:cubicBezTo>
                  <a:cubicBezTo>
                    <a:pt x="894" y="1998"/>
                    <a:pt x="1073" y="1908"/>
                    <a:pt x="1251" y="1804"/>
                  </a:cubicBezTo>
                  <a:cubicBezTo>
                    <a:pt x="1415" y="1715"/>
                    <a:pt x="1579" y="1640"/>
                    <a:pt x="1728" y="1521"/>
                  </a:cubicBezTo>
                  <a:lnTo>
                    <a:pt x="2159" y="1194"/>
                  </a:lnTo>
                  <a:cubicBezTo>
                    <a:pt x="2308" y="1075"/>
                    <a:pt x="2487" y="970"/>
                    <a:pt x="2621" y="837"/>
                  </a:cubicBezTo>
                  <a:cubicBezTo>
                    <a:pt x="2680" y="777"/>
                    <a:pt x="2740" y="703"/>
                    <a:pt x="2799" y="643"/>
                  </a:cubicBezTo>
                  <a:cubicBezTo>
                    <a:pt x="2874" y="569"/>
                    <a:pt x="2933" y="479"/>
                    <a:pt x="2993" y="390"/>
                  </a:cubicBezTo>
                  <a:cubicBezTo>
                    <a:pt x="3132" y="195"/>
                    <a:pt x="2933" y="0"/>
                    <a:pt x="2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92675" y="4190375"/>
              <a:ext cx="87475" cy="37850"/>
            </a:xfrm>
            <a:custGeom>
              <a:avLst/>
              <a:gdLst/>
              <a:ahLst/>
              <a:cxnLst/>
              <a:rect l="l" t="t" r="r" b="b"/>
              <a:pathLst>
                <a:path w="3499" h="1514" extrusionOk="0">
                  <a:moveTo>
                    <a:pt x="446" y="0"/>
                  </a:moveTo>
                  <a:cubicBezTo>
                    <a:pt x="322" y="0"/>
                    <a:pt x="179" y="49"/>
                    <a:pt x="60" y="62"/>
                  </a:cubicBezTo>
                  <a:cubicBezTo>
                    <a:pt x="30" y="62"/>
                    <a:pt x="0" y="107"/>
                    <a:pt x="30" y="137"/>
                  </a:cubicBezTo>
                  <a:cubicBezTo>
                    <a:pt x="119" y="226"/>
                    <a:pt x="194" y="330"/>
                    <a:pt x="283" y="420"/>
                  </a:cubicBezTo>
                  <a:cubicBezTo>
                    <a:pt x="372" y="509"/>
                    <a:pt x="536" y="554"/>
                    <a:pt x="655" y="598"/>
                  </a:cubicBezTo>
                  <a:cubicBezTo>
                    <a:pt x="908" y="717"/>
                    <a:pt x="1161" y="836"/>
                    <a:pt x="1429" y="955"/>
                  </a:cubicBezTo>
                  <a:cubicBezTo>
                    <a:pt x="1682" y="1075"/>
                    <a:pt x="1950" y="1208"/>
                    <a:pt x="2218" y="1298"/>
                  </a:cubicBezTo>
                  <a:cubicBezTo>
                    <a:pt x="2455" y="1377"/>
                    <a:pt x="2715" y="1514"/>
                    <a:pt x="2967" y="1514"/>
                  </a:cubicBezTo>
                  <a:cubicBezTo>
                    <a:pt x="3001" y="1514"/>
                    <a:pt x="3034" y="1511"/>
                    <a:pt x="3067" y="1506"/>
                  </a:cubicBezTo>
                  <a:cubicBezTo>
                    <a:pt x="3334" y="1476"/>
                    <a:pt x="3498" y="1179"/>
                    <a:pt x="3290" y="970"/>
                  </a:cubicBezTo>
                  <a:cubicBezTo>
                    <a:pt x="3096" y="747"/>
                    <a:pt x="2769" y="673"/>
                    <a:pt x="2501" y="568"/>
                  </a:cubicBezTo>
                  <a:cubicBezTo>
                    <a:pt x="2233" y="479"/>
                    <a:pt x="1965" y="405"/>
                    <a:pt x="1682" y="330"/>
                  </a:cubicBezTo>
                  <a:cubicBezTo>
                    <a:pt x="1414" y="256"/>
                    <a:pt x="1161" y="181"/>
                    <a:pt x="893" y="107"/>
                  </a:cubicBezTo>
                  <a:cubicBezTo>
                    <a:pt x="759" y="77"/>
                    <a:pt x="625" y="18"/>
                    <a:pt x="491" y="3"/>
                  </a:cubicBezTo>
                  <a:cubicBezTo>
                    <a:pt x="477" y="1"/>
                    <a:pt x="462" y="0"/>
                    <a:pt x="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2;p2"/>
          <p:cNvGrpSpPr/>
          <p:nvPr/>
        </p:nvGrpSpPr>
        <p:grpSpPr>
          <a:xfrm>
            <a:off x="8048849" y="2735464"/>
            <a:ext cx="750308" cy="443949"/>
            <a:chOff x="2259350" y="2408700"/>
            <a:chExt cx="508925" cy="301125"/>
          </a:xfrm>
        </p:grpSpPr>
        <p:sp>
          <p:nvSpPr>
            <p:cNvPr id="33" name="Google Shape;33;p2"/>
            <p:cNvSpPr/>
            <p:nvPr/>
          </p:nvSpPr>
          <p:spPr>
            <a:xfrm>
              <a:off x="2756325" y="2606300"/>
              <a:ext cx="200" cy="875"/>
            </a:xfrm>
            <a:custGeom>
              <a:avLst/>
              <a:gdLst/>
              <a:ahLst/>
              <a:cxnLst/>
              <a:rect l="l" t="t" r="r" b="b"/>
              <a:pathLst>
                <a:path w="8" h="35" extrusionOk="0">
                  <a:moveTo>
                    <a:pt x="8" y="1"/>
                  </a:moveTo>
                  <a:lnTo>
                    <a:pt x="8" y="1"/>
                  </a:lnTo>
                  <a:cubicBezTo>
                    <a:pt x="0" y="23"/>
                    <a:pt x="0" y="34"/>
                    <a:pt x="2" y="34"/>
                  </a:cubicBezTo>
                  <a:cubicBezTo>
                    <a:pt x="4" y="34"/>
                    <a:pt x="8" y="23"/>
                    <a:pt x="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4675" y="2478550"/>
              <a:ext cx="159400" cy="140475"/>
            </a:xfrm>
            <a:custGeom>
              <a:avLst/>
              <a:gdLst/>
              <a:ahLst/>
              <a:cxnLst/>
              <a:rect l="l" t="t" r="r" b="b"/>
              <a:pathLst>
                <a:path w="6376" h="5619" extrusionOk="0">
                  <a:moveTo>
                    <a:pt x="3293" y="307"/>
                  </a:moveTo>
                  <a:cubicBezTo>
                    <a:pt x="4637" y="307"/>
                    <a:pt x="6030" y="1290"/>
                    <a:pt x="5746" y="2848"/>
                  </a:cubicBezTo>
                  <a:cubicBezTo>
                    <a:pt x="5528" y="4091"/>
                    <a:pt x="4391" y="5090"/>
                    <a:pt x="3175" y="5090"/>
                  </a:cubicBezTo>
                  <a:cubicBezTo>
                    <a:pt x="2892" y="5090"/>
                    <a:pt x="2604" y="5035"/>
                    <a:pt x="2322" y="4917"/>
                  </a:cubicBezTo>
                  <a:cubicBezTo>
                    <a:pt x="997" y="4366"/>
                    <a:pt x="700" y="2774"/>
                    <a:pt x="1250" y="1553"/>
                  </a:cubicBezTo>
                  <a:cubicBezTo>
                    <a:pt x="1633" y="690"/>
                    <a:pt x="2454" y="307"/>
                    <a:pt x="3293" y="307"/>
                  </a:cubicBezTo>
                  <a:close/>
                  <a:moveTo>
                    <a:pt x="3361" y="0"/>
                  </a:moveTo>
                  <a:cubicBezTo>
                    <a:pt x="2438" y="0"/>
                    <a:pt x="1515" y="380"/>
                    <a:pt x="968" y="1211"/>
                  </a:cubicBezTo>
                  <a:cubicBezTo>
                    <a:pt x="0" y="2684"/>
                    <a:pt x="610" y="4873"/>
                    <a:pt x="2307" y="5468"/>
                  </a:cubicBezTo>
                  <a:cubicBezTo>
                    <a:pt x="2599" y="5571"/>
                    <a:pt x="2896" y="5619"/>
                    <a:pt x="3187" y="5619"/>
                  </a:cubicBezTo>
                  <a:cubicBezTo>
                    <a:pt x="4709" y="5619"/>
                    <a:pt x="6112" y="4318"/>
                    <a:pt x="6237" y="2744"/>
                  </a:cubicBezTo>
                  <a:cubicBezTo>
                    <a:pt x="6375" y="1017"/>
                    <a:pt x="4869" y="0"/>
                    <a:pt x="33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410050" y="2498425"/>
              <a:ext cx="77075" cy="101525"/>
            </a:xfrm>
            <a:custGeom>
              <a:avLst/>
              <a:gdLst/>
              <a:ahLst/>
              <a:cxnLst/>
              <a:rect l="l" t="t" r="r" b="b"/>
              <a:pathLst>
                <a:path w="3083" h="4061" extrusionOk="0">
                  <a:moveTo>
                    <a:pt x="1102" y="773"/>
                  </a:moveTo>
                  <a:cubicBezTo>
                    <a:pt x="1251" y="1145"/>
                    <a:pt x="1430" y="1502"/>
                    <a:pt x="1594" y="1860"/>
                  </a:cubicBezTo>
                  <a:cubicBezTo>
                    <a:pt x="1594" y="1875"/>
                    <a:pt x="1594" y="1875"/>
                    <a:pt x="1594" y="1875"/>
                  </a:cubicBezTo>
                  <a:cubicBezTo>
                    <a:pt x="1579" y="1875"/>
                    <a:pt x="1549" y="1875"/>
                    <a:pt x="1534" y="1889"/>
                  </a:cubicBezTo>
                  <a:cubicBezTo>
                    <a:pt x="1460" y="1904"/>
                    <a:pt x="1370" y="1934"/>
                    <a:pt x="1266" y="1949"/>
                  </a:cubicBezTo>
                  <a:cubicBezTo>
                    <a:pt x="1117" y="1636"/>
                    <a:pt x="968" y="1309"/>
                    <a:pt x="820" y="981"/>
                  </a:cubicBezTo>
                  <a:cubicBezTo>
                    <a:pt x="909" y="892"/>
                    <a:pt x="998" y="833"/>
                    <a:pt x="1102" y="773"/>
                  </a:cubicBezTo>
                  <a:close/>
                  <a:moveTo>
                    <a:pt x="641" y="1160"/>
                  </a:moveTo>
                  <a:cubicBezTo>
                    <a:pt x="760" y="1458"/>
                    <a:pt x="894" y="1726"/>
                    <a:pt x="1028" y="2009"/>
                  </a:cubicBezTo>
                  <a:lnTo>
                    <a:pt x="879" y="2009"/>
                  </a:lnTo>
                  <a:cubicBezTo>
                    <a:pt x="269" y="1904"/>
                    <a:pt x="418" y="1532"/>
                    <a:pt x="581" y="1264"/>
                  </a:cubicBezTo>
                  <a:cubicBezTo>
                    <a:pt x="596" y="1220"/>
                    <a:pt x="626" y="1205"/>
                    <a:pt x="641" y="1160"/>
                  </a:cubicBezTo>
                  <a:close/>
                  <a:moveTo>
                    <a:pt x="2025" y="2202"/>
                  </a:moveTo>
                  <a:cubicBezTo>
                    <a:pt x="2308" y="2232"/>
                    <a:pt x="2576" y="2366"/>
                    <a:pt x="2472" y="2723"/>
                  </a:cubicBezTo>
                  <a:cubicBezTo>
                    <a:pt x="2457" y="2783"/>
                    <a:pt x="2427" y="2827"/>
                    <a:pt x="2383" y="2887"/>
                  </a:cubicBezTo>
                  <a:cubicBezTo>
                    <a:pt x="2263" y="2649"/>
                    <a:pt x="2130" y="2425"/>
                    <a:pt x="2025" y="2202"/>
                  </a:cubicBezTo>
                  <a:close/>
                  <a:moveTo>
                    <a:pt x="1728" y="2202"/>
                  </a:moveTo>
                  <a:cubicBezTo>
                    <a:pt x="1862" y="2500"/>
                    <a:pt x="1981" y="2812"/>
                    <a:pt x="2115" y="3110"/>
                  </a:cubicBezTo>
                  <a:cubicBezTo>
                    <a:pt x="2070" y="3140"/>
                    <a:pt x="2040" y="3155"/>
                    <a:pt x="1996" y="3184"/>
                  </a:cubicBezTo>
                  <a:cubicBezTo>
                    <a:pt x="1966" y="3199"/>
                    <a:pt x="1936" y="3214"/>
                    <a:pt x="1906" y="3229"/>
                  </a:cubicBezTo>
                  <a:cubicBezTo>
                    <a:pt x="1772" y="2946"/>
                    <a:pt x="1609" y="2663"/>
                    <a:pt x="1475" y="2396"/>
                  </a:cubicBezTo>
                  <a:cubicBezTo>
                    <a:pt x="1460" y="2351"/>
                    <a:pt x="1430" y="2306"/>
                    <a:pt x="1415" y="2247"/>
                  </a:cubicBezTo>
                  <a:cubicBezTo>
                    <a:pt x="1489" y="2232"/>
                    <a:pt x="1564" y="2217"/>
                    <a:pt x="1623" y="2217"/>
                  </a:cubicBezTo>
                  <a:cubicBezTo>
                    <a:pt x="1653" y="2202"/>
                    <a:pt x="1698" y="2202"/>
                    <a:pt x="1728" y="2202"/>
                  </a:cubicBezTo>
                  <a:close/>
                  <a:moveTo>
                    <a:pt x="974" y="1"/>
                  </a:moveTo>
                  <a:cubicBezTo>
                    <a:pt x="943" y="1"/>
                    <a:pt x="915" y="29"/>
                    <a:pt x="924" y="73"/>
                  </a:cubicBezTo>
                  <a:cubicBezTo>
                    <a:pt x="939" y="237"/>
                    <a:pt x="983" y="401"/>
                    <a:pt x="1028" y="550"/>
                  </a:cubicBezTo>
                  <a:cubicBezTo>
                    <a:pt x="924" y="609"/>
                    <a:pt x="805" y="669"/>
                    <a:pt x="715" y="743"/>
                  </a:cubicBezTo>
                  <a:cubicBezTo>
                    <a:pt x="656" y="609"/>
                    <a:pt x="596" y="475"/>
                    <a:pt x="537" y="327"/>
                  </a:cubicBezTo>
                  <a:cubicBezTo>
                    <a:pt x="526" y="305"/>
                    <a:pt x="505" y="295"/>
                    <a:pt x="484" y="295"/>
                  </a:cubicBezTo>
                  <a:cubicBezTo>
                    <a:pt x="447" y="295"/>
                    <a:pt x="408" y="324"/>
                    <a:pt x="418" y="371"/>
                  </a:cubicBezTo>
                  <a:cubicBezTo>
                    <a:pt x="448" y="535"/>
                    <a:pt x="492" y="714"/>
                    <a:pt x="552" y="877"/>
                  </a:cubicBezTo>
                  <a:cubicBezTo>
                    <a:pt x="492" y="937"/>
                    <a:pt x="433" y="996"/>
                    <a:pt x="388" y="1071"/>
                  </a:cubicBezTo>
                  <a:cubicBezTo>
                    <a:pt x="180" y="1339"/>
                    <a:pt x="1" y="1785"/>
                    <a:pt x="239" y="2083"/>
                  </a:cubicBezTo>
                  <a:cubicBezTo>
                    <a:pt x="391" y="2265"/>
                    <a:pt x="604" y="2323"/>
                    <a:pt x="829" y="2323"/>
                  </a:cubicBezTo>
                  <a:cubicBezTo>
                    <a:pt x="934" y="2323"/>
                    <a:pt x="1042" y="2310"/>
                    <a:pt x="1147" y="2291"/>
                  </a:cubicBezTo>
                  <a:cubicBezTo>
                    <a:pt x="1296" y="2634"/>
                    <a:pt x="1430" y="2991"/>
                    <a:pt x="1579" y="3333"/>
                  </a:cubicBezTo>
                  <a:cubicBezTo>
                    <a:pt x="1236" y="3408"/>
                    <a:pt x="879" y="3378"/>
                    <a:pt x="522" y="3467"/>
                  </a:cubicBezTo>
                  <a:cubicBezTo>
                    <a:pt x="462" y="3482"/>
                    <a:pt x="462" y="3557"/>
                    <a:pt x="507" y="3586"/>
                  </a:cubicBezTo>
                  <a:cubicBezTo>
                    <a:pt x="675" y="3692"/>
                    <a:pt x="916" y="3741"/>
                    <a:pt x="1181" y="3741"/>
                  </a:cubicBezTo>
                  <a:cubicBezTo>
                    <a:pt x="1362" y="3741"/>
                    <a:pt x="1555" y="3718"/>
                    <a:pt x="1742" y="3676"/>
                  </a:cubicBezTo>
                  <a:cubicBezTo>
                    <a:pt x="1802" y="3795"/>
                    <a:pt x="1862" y="3914"/>
                    <a:pt x="1936" y="4018"/>
                  </a:cubicBezTo>
                  <a:cubicBezTo>
                    <a:pt x="1953" y="4047"/>
                    <a:pt x="1984" y="4060"/>
                    <a:pt x="2015" y="4060"/>
                  </a:cubicBezTo>
                  <a:cubicBezTo>
                    <a:pt x="2062" y="4060"/>
                    <a:pt x="2109" y="4028"/>
                    <a:pt x="2100" y="3973"/>
                  </a:cubicBezTo>
                  <a:cubicBezTo>
                    <a:pt x="2100" y="3839"/>
                    <a:pt x="2085" y="3720"/>
                    <a:pt x="2040" y="3586"/>
                  </a:cubicBezTo>
                  <a:cubicBezTo>
                    <a:pt x="2130" y="3557"/>
                    <a:pt x="2219" y="3527"/>
                    <a:pt x="2293" y="3482"/>
                  </a:cubicBezTo>
                  <a:cubicBezTo>
                    <a:pt x="2338" y="3571"/>
                    <a:pt x="2383" y="3646"/>
                    <a:pt x="2442" y="3720"/>
                  </a:cubicBezTo>
                  <a:cubicBezTo>
                    <a:pt x="2461" y="3751"/>
                    <a:pt x="2492" y="3767"/>
                    <a:pt x="2523" y="3767"/>
                  </a:cubicBezTo>
                  <a:cubicBezTo>
                    <a:pt x="2565" y="3767"/>
                    <a:pt x="2606" y="3736"/>
                    <a:pt x="2606" y="3676"/>
                  </a:cubicBezTo>
                  <a:cubicBezTo>
                    <a:pt x="2606" y="3557"/>
                    <a:pt x="2576" y="3452"/>
                    <a:pt x="2546" y="3333"/>
                  </a:cubicBezTo>
                  <a:cubicBezTo>
                    <a:pt x="2904" y="3080"/>
                    <a:pt x="3082" y="2723"/>
                    <a:pt x="2874" y="2276"/>
                  </a:cubicBezTo>
                  <a:cubicBezTo>
                    <a:pt x="2718" y="1939"/>
                    <a:pt x="2369" y="1839"/>
                    <a:pt x="2015" y="1839"/>
                  </a:cubicBezTo>
                  <a:cubicBezTo>
                    <a:pt x="1964" y="1839"/>
                    <a:pt x="1913" y="1841"/>
                    <a:pt x="1862" y="1845"/>
                  </a:cubicBezTo>
                  <a:cubicBezTo>
                    <a:pt x="1668" y="1458"/>
                    <a:pt x="1489" y="1056"/>
                    <a:pt x="1311" y="669"/>
                  </a:cubicBezTo>
                  <a:cubicBezTo>
                    <a:pt x="1579" y="550"/>
                    <a:pt x="1862" y="460"/>
                    <a:pt x="2130" y="356"/>
                  </a:cubicBezTo>
                  <a:cubicBezTo>
                    <a:pt x="2185" y="342"/>
                    <a:pt x="2163" y="251"/>
                    <a:pt x="2111" y="251"/>
                  </a:cubicBezTo>
                  <a:cubicBezTo>
                    <a:pt x="2108" y="251"/>
                    <a:pt x="2104" y="251"/>
                    <a:pt x="2100" y="252"/>
                  </a:cubicBezTo>
                  <a:cubicBezTo>
                    <a:pt x="1802" y="297"/>
                    <a:pt x="1504" y="356"/>
                    <a:pt x="1222" y="460"/>
                  </a:cubicBezTo>
                  <a:cubicBezTo>
                    <a:pt x="1162" y="327"/>
                    <a:pt x="1088" y="178"/>
                    <a:pt x="1028" y="44"/>
                  </a:cubicBezTo>
                  <a:cubicBezTo>
                    <a:pt x="1016" y="14"/>
                    <a:pt x="994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259350" y="2408700"/>
              <a:ext cx="508925" cy="301125"/>
            </a:xfrm>
            <a:custGeom>
              <a:avLst/>
              <a:gdLst/>
              <a:ahLst/>
              <a:cxnLst/>
              <a:rect l="l" t="t" r="r" b="b"/>
              <a:pathLst>
                <a:path w="20357" h="12045" extrusionOk="0">
                  <a:moveTo>
                    <a:pt x="12117" y="343"/>
                  </a:moveTo>
                  <a:cubicBezTo>
                    <a:pt x="12400" y="819"/>
                    <a:pt x="12623" y="1326"/>
                    <a:pt x="12831" y="1847"/>
                  </a:cubicBezTo>
                  <a:cubicBezTo>
                    <a:pt x="12385" y="1742"/>
                    <a:pt x="11923" y="1713"/>
                    <a:pt x="11492" y="1474"/>
                  </a:cubicBezTo>
                  <a:cubicBezTo>
                    <a:pt x="11179" y="1296"/>
                    <a:pt x="10956" y="1013"/>
                    <a:pt x="10688" y="775"/>
                  </a:cubicBezTo>
                  <a:cubicBezTo>
                    <a:pt x="11179" y="656"/>
                    <a:pt x="11655" y="522"/>
                    <a:pt x="12117" y="343"/>
                  </a:cubicBezTo>
                  <a:close/>
                  <a:moveTo>
                    <a:pt x="17773" y="1802"/>
                  </a:moveTo>
                  <a:cubicBezTo>
                    <a:pt x="17996" y="2308"/>
                    <a:pt x="18175" y="2829"/>
                    <a:pt x="18324" y="3365"/>
                  </a:cubicBezTo>
                  <a:cubicBezTo>
                    <a:pt x="17877" y="3216"/>
                    <a:pt x="17431" y="3142"/>
                    <a:pt x="17044" y="2859"/>
                  </a:cubicBezTo>
                  <a:cubicBezTo>
                    <a:pt x="16746" y="2635"/>
                    <a:pt x="16553" y="2338"/>
                    <a:pt x="16314" y="2070"/>
                  </a:cubicBezTo>
                  <a:cubicBezTo>
                    <a:pt x="16821" y="1995"/>
                    <a:pt x="17312" y="1936"/>
                    <a:pt x="17773" y="1802"/>
                  </a:cubicBezTo>
                  <a:close/>
                  <a:moveTo>
                    <a:pt x="14558" y="4838"/>
                  </a:moveTo>
                  <a:cubicBezTo>
                    <a:pt x="14871" y="5151"/>
                    <a:pt x="15079" y="5553"/>
                    <a:pt x="15124" y="6014"/>
                  </a:cubicBezTo>
                  <a:cubicBezTo>
                    <a:pt x="14945" y="5612"/>
                    <a:pt x="14752" y="5225"/>
                    <a:pt x="14558" y="4838"/>
                  </a:cubicBezTo>
                  <a:close/>
                  <a:moveTo>
                    <a:pt x="2174" y="4139"/>
                  </a:moveTo>
                  <a:cubicBezTo>
                    <a:pt x="2248" y="4645"/>
                    <a:pt x="2338" y="5062"/>
                    <a:pt x="2084" y="5583"/>
                  </a:cubicBezTo>
                  <a:cubicBezTo>
                    <a:pt x="1891" y="5999"/>
                    <a:pt x="1563" y="6372"/>
                    <a:pt x="1176" y="6625"/>
                  </a:cubicBezTo>
                  <a:cubicBezTo>
                    <a:pt x="923" y="6089"/>
                    <a:pt x="641" y="5568"/>
                    <a:pt x="373" y="5047"/>
                  </a:cubicBezTo>
                  <a:cubicBezTo>
                    <a:pt x="983" y="4749"/>
                    <a:pt x="1578" y="4436"/>
                    <a:pt x="2174" y="4139"/>
                  </a:cubicBezTo>
                  <a:close/>
                  <a:moveTo>
                    <a:pt x="14260" y="5091"/>
                  </a:moveTo>
                  <a:cubicBezTo>
                    <a:pt x="14498" y="5598"/>
                    <a:pt x="14752" y="6104"/>
                    <a:pt x="15005" y="6595"/>
                  </a:cubicBezTo>
                  <a:cubicBezTo>
                    <a:pt x="14588" y="6625"/>
                    <a:pt x="14186" y="6684"/>
                    <a:pt x="13769" y="6773"/>
                  </a:cubicBezTo>
                  <a:cubicBezTo>
                    <a:pt x="13784" y="6610"/>
                    <a:pt x="13739" y="6446"/>
                    <a:pt x="13754" y="6282"/>
                  </a:cubicBezTo>
                  <a:cubicBezTo>
                    <a:pt x="13754" y="5851"/>
                    <a:pt x="13918" y="5374"/>
                    <a:pt x="14260" y="5091"/>
                  </a:cubicBezTo>
                  <a:close/>
                  <a:moveTo>
                    <a:pt x="13471" y="7384"/>
                  </a:moveTo>
                  <a:cubicBezTo>
                    <a:pt x="13457" y="7413"/>
                    <a:pt x="13427" y="7443"/>
                    <a:pt x="13397" y="7473"/>
                  </a:cubicBezTo>
                  <a:cubicBezTo>
                    <a:pt x="13397" y="7443"/>
                    <a:pt x="13382" y="7428"/>
                    <a:pt x="13382" y="7399"/>
                  </a:cubicBezTo>
                  <a:cubicBezTo>
                    <a:pt x="13412" y="7399"/>
                    <a:pt x="13442" y="7384"/>
                    <a:pt x="13471" y="7384"/>
                  </a:cubicBezTo>
                  <a:close/>
                  <a:moveTo>
                    <a:pt x="13055" y="7488"/>
                  </a:moveTo>
                  <a:cubicBezTo>
                    <a:pt x="13070" y="7547"/>
                    <a:pt x="13084" y="7607"/>
                    <a:pt x="13114" y="7667"/>
                  </a:cubicBezTo>
                  <a:cubicBezTo>
                    <a:pt x="13070" y="7681"/>
                    <a:pt x="13025" y="7711"/>
                    <a:pt x="12995" y="7726"/>
                  </a:cubicBezTo>
                  <a:cubicBezTo>
                    <a:pt x="12950" y="7741"/>
                    <a:pt x="12921" y="7741"/>
                    <a:pt x="12891" y="7756"/>
                  </a:cubicBezTo>
                  <a:cubicBezTo>
                    <a:pt x="12861" y="7681"/>
                    <a:pt x="12831" y="7622"/>
                    <a:pt x="12816" y="7547"/>
                  </a:cubicBezTo>
                  <a:cubicBezTo>
                    <a:pt x="12891" y="7533"/>
                    <a:pt x="12980" y="7503"/>
                    <a:pt x="13055" y="7488"/>
                  </a:cubicBezTo>
                  <a:close/>
                  <a:moveTo>
                    <a:pt x="12504" y="7637"/>
                  </a:moveTo>
                  <a:cubicBezTo>
                    <a:pt x="12519" y="7696"/>
                    <a:pt x="12534" y="7771"/>
                    <a:pt x="12549" y="7830"/>
                  </a:cubicBezTo>
                  <a:cubicBezTo>
                    <a:pt x="12484" y="7835"/>
                    <a:pt x="12418" y="7837"/>
                    <a:pt x="12351" y="7837"/>
                  </a:cubicBezTo>
                  <a:cubicBezTo>
                    <a:pt x="12216" y="7837"/>
                    <a:pt x="12077" y="7830"/>
                    <a:pt x="11938" y="7830"/>
                  </a:cubicBezTo>
                  <a:cubicBezTo>
                    <a:pt x="12087" y="7771"/>
                    <a:pt x="12236" y="7726"/>
                    <a:pt x="12370" y="7681"/>
                  </a:cubicBezTo>
                  <a:cubicBezTo>
                    <a:pt x="12415" y="7667"/>
                    <a:pt x="12459" y="7652"/>
                    <a:pt x="12504" y="7637"/>
                  </a:cubicBezTo>
                  <a:close/>
                  <a:moveTo>
                    <a:pt x="19366" y="6773"/>
                  </a:moveTo>
                  <a:cubicBezTo>
                    <a:pt x="19544" y="7294"/>
                    <a:pt x="19738" y="7815"/>
                    <a:pt x="19946" y="8336"/>
                  </a:cubicBezTo>
                  <a:cubicBezTo>
                    <a:pt x="19842" y="8333"/>
                    <a:pt x="19738" y="8331"/>
                    <a:pt x="19634" y="8331"/>
                  </a:cubicBezTo>
                  <a:cubicBezTo>
                    <a:pt x="19321" y="8331"/>
                    <a:pt x="19009" y="8348"/>
                    <a:pt x="18696" y="8381"/>
                  </a:cubicBezTo>
                  <a:cubicBezTo>
                    <a:pt x="18726" y="8217"/>
                    <a:pt x="18711" y="8039"/>
                    <a:pt x="18726" y="7890"/>
                  </a:cubicBezTo>
                  <a:cubicBezTo>
                    <a:pt x="18785" y="7458"/>
                    <a:pt x="18994" y="7012"/>
                    <a:pt x="19366" y="6773"/>
                  </a:cubicBezTo>
                  <a:close/>
                  <a:moveTo>
                    <a:pt x="14990" y="6952"/>
                  </a:moveTo>
                  <a:lnTo>
                    <a:pt x="14990" y="6952"/>
                  </a:lnTo>
                  <a:cubicBezTo>
                    <a:pt x="14612" y="8008"/>
                    <a:pt x="13562" y="8765"/>
                    <a:pt x="12478" y="8765"/>
                  </a:cubicBezTo>
                  <a:cubicBezTo>
                    <a:pt x="12110" y="8765"/>
                    <a:pt x="11738" y="8678"/>
                    <a:pt x="11388" y="8485"/>
                  </a:cubicBezTo>
                  <a:cubicBezTo>
                    <a:pt x="11239" y="8396"/>
                    <a:pt x="11105" y="8277"/>
                    <a:pt x="10971" y="8158"/>
                  </a:cubicBezTo>
                  <a:cubicBezTo>
                    <a:pt x="11149" y="8098"/>
                    <a:pt x="11328" y="8039"/>
                    <a:pt x="11492" y="7979"/>
                  </a:cubicBezTo>
                  <a:cubicBezTo>
                    <a:pt x="11704" y="8132"/>
                    <a:pt x="12037" y="8202"/>
                    <a:pt x="12396" y="8202"/>
                  </a:cubicBezTo>
                  <a:cubicBezTo>
                    <a:pt x="12490" y="8202"/>
                    <a:pt x="12586" y="8197"/>
                    <a:pt x="12683" y="8187"/>
                  </a:cubicBezTo>
                  <a:cubicBezTo>
                    <a:pt x="12727" y="8307"/>
                    <a:pt x="12772" y="8426"/>
                    <a:pt x="12831" y="8545"/>
                  </a:cubicBezTo>
                  <a:cubicBezTo>
                    <a:pt x="12851" y="8577"/>
                    <a:pt x="12884" y="8592"/>
                    <a:pt x="12917" y="8592"/>
                  </a:cubicBezTo>
                  <a:cubicBezTo>
                    <a:pt x="12959" y="8592"/>
                    <a:pt x="13002" y="8566"/>
                    <a:pt x="13010" y="8515"/>
                  </a:cubicBezTo>
                  <a:cubicBezTo>
                    <a:pt x="13010" y="8396"/>
                    <a:pt x="13010" y="8262"/>
                    <a:pt x="12980" y="8128"/>
                  </a:cubicBezTo>
                  <a:cubicBezTo>
                    <a:pt x="13070" y="8113"/>
                    <a:pt x="13159" y="8083"/>
                    <a:pt x="13248" y="8054"/>
                  </a:cubicBezTo>
                  <a:cubicBezTo>
                    <a:pt x="13293" y="8143"/>
                    <a:pt x="13323" y="8232"/>
                    <a:pt x="13367" y="8307"/>
                  </a:cubicBezTo>
                  <a:cubicBezTo>
                    <a:pt x="13380" y="8346"/>
                    <a:pt x="13414" y="8365"/>
                    <a:pt x="13447" y="8365"/>
                  </a:cubicBezTo>
                  <a:cubicBezTo>
                    <a:pt x="13489" y="8365"/>
                    <a:pt x="13531" y="8335"/>
                    <a:pt x="13531" y="8277"/>
                  </a:cubicBezTo>
                  <a:cubicBezTo>
                    <a:pt x="13546" y="8173"/>
                    <a:pt x="13531" y="8054"/>
                    <a:pt x="13516" y="7934"/>
                  </a:cubicBezTo>
                  <a:cubicBezTo>
                    <a:pt x="13799" y="7771"/>
                    <a:pt x="13992" y="7547"/>
                    <a:pt x="14007" y="7250"/>
                  </a:cubicBezTo>
                  <a:cubicBezTo>
                    <a:pt x="14350" y="7160"/>
                    <a:pt x="14677" y="7071"/>
                    <a:pt x="14990" y="6952"/>
                  </a:cubicBezTo>
                  <a:close/>
                  <a:moveTo>
                    <a:pt x="10480" y="819"/>
                  </a:moveTo>
                  <a:cubicBezTo>
                    <a:pt x="10965" y="1582"/>
                    <a:pt x="11838" y="2138"/>
                    <a:pt x="12750" y="2138"/>
                  </a:cubicBezTo>
                  <a:cubicBezTo>
                    <a:pt x="12817" y="2138"/>
                    <a:pt x="12883" y="2135"/>
                    <a:pt x="12950" y="2129"/>
                  </a:cubicBezTo>
                  <a:cubicBezTo>
                    <a:pt x="13189" y="2725"/>
                    <a:pt x="13427" y="3335"/>
                    <a:pt x="13695" y="3901"/>
                  </a:cubicBezTo>
                  <a:cubicBezTo>
                    <a:pt x="13858" y="4258"/>
                    <a:pt x="14022" y="4600"/>
                    <a:pt x="14186" y="4957"/>
                  </a:cubicBezTo>
                  <a:cubicBezTo>
                    <a:pt x="13590" y="5285"/>
                    <a:pt x="13427" y="6163"/>
                    <a:pt x="13501" y="6833"/>
                  </a:cubicBezTo>
                  <a:cubicBezTo>
                    <a:pt x="11909" y="7205"/>
                    <a:pt x="10346" y="7905"/>
                    <a:pt x="8872" y="8560"/>
                  </a:cubicBezTo>
                  <a:cubicBezTo>
                    <a:pt x="7547" y="9155"/>
                    <a:pt x="6074" y="9736"/>
                    <a:pt x="4764" y="10480"/>
                  </a:cubicBezTo>
                  <a:cubicBezTo>
                    <a:pt x="4593" y="9894"/>
                    <a:pt x="3691" y="9658"/>
                    <a:pt x="3019" y="9658"/>
                  </a:cubicBezTo>
                  <a:cubicBezTo>
                    <a:pt x="2872" y="9658"/>
                    <a:pt x="2735" y="9669"/>
                    <a:pt x="2620" y="9691"/>
                  </a:cubicBezTo>
                  <a:cubicBezTo>
                    <a:pt x="2486" y="9408"/>
                    <a:pt x="2352" y="9110"/>
                    <a:pt x="2233" y="8813"/>
                  </a:cubicBezTo>
                  <a:cubicBezTo>
                    <a:pt x="1906" y="8098"/>
                    <a:pt x="1578" y="7399"/>
                    <a:pt x="1221" y="6699"/>
                  </a:cubicBezTo>
                  <a:cubicBezTo>
                    <a:pt x="2189" y="6446"/>
                    <a:pt x="2888" y="4913"/>
                    <a:pt x="2397" y="4035"/>
                  </a:cubicBezTo>
                  <a:cubicBezTo>
                    <a:pt x="3543" y="3469"/>
                    <a:pt x="4689" y="2918"/>
                    <a:pt x="5865" y="2427"/>
                  </a:cubicBezTo>
                  <a:cubicBezTo>
                    <a:pt x="6982" y="1966"/>
                    <a:pt x="8098" y="1534"/>
                    <a:pt x="9244" y="1162"/>
                  </a:cubicBezTo>
                  <a:cubicBezTo>
                    <a:pt x="9646" y="1028"/>
                    <a:pt x="10063" y="924"/>
                    <a:pt x="10480" y="819"/>
                  </a:cubicBezTo>
                  <a:close/>
                  <a:moveTo>
                    <a:pt x="16106" y="2085"/>
                  </a:moveTo>
                  <a:cubicBezTo>
                    <a:pt x="16523" y="2963"/>
                    <a:pt x="17416" y="3648"/>
                    <a:pt x="18413" y="3677"/>
                  </a:cubicBezTo>
                  <a:cubicBezTo>
                    <a:pt x="18577" y="4288"/>
                    <a:pt x="18741" y="4913"/>
                    <a:pt x="18934" y="5523"/>
                  </a:cubicBezTo>
                  <a:cubicBezTo>
                    <a:pt x="19068" y="5880"/>
                    <a:pt x="19187" y="6252"/>
                    <a:pt x="19306" y="6610"/>
                  </a:cubicBezTo>
                  <a:cubicBezTo>
                    <a:pt x="18696" y="6878"/>
                    <a:pt x="18413" y="7741"/>
                    <a:pt x="18428" y="8411"/>
                  </a:cubicBezTo>
                  <a:cubicBezTo>
                    <a:pt x="16791" y="8589"/>
                    <a:pt x="15153" y="9110"/>
                    <a:pt x="13635" y="9602"/>
                  </a:cubicBezTo>
                  <a:cubicBezTo>
                    <a:pt x="12251" y="10033"/>
                    <a:pt x="10718" y="10435"/>
                    <a:pt x="9319" y="11045"/>
                  </a:cubicBezTo>
                  <a:cubicBezTo>
                    <a:pt x="9207" y="10346"/>
                    <a:pt x="8081" y="10014"/>
                    <a:pt x="7403" y="10014"/>
                  </a:cubicBezTo>
                  <a:cubicBezTo>
                    <a:pt x="7360" y="10014"/>
                    <a:pt x="7318" y="10016"/>
                    <a:pt x="7279" y="10018"/>
                  </a:cubicBezTo>
                  <a:cubicBezTo>
                    <a:pt x="7250" y="9929"/>
                    <a:pt x="7235" y="9840"/>
                    <a:pt x="7205" y="9765"/>
                  </a:cubicBezTo>
                  <a:cubicBezTo>
                    <a:pt x="7845" y="9438"/>
                    <a:pt x="8500" y="9125"/>
                    <a:pt x="9155" y="8857"/>
                  </a:cubicBezTo>
                  <a:cubicBezTo>
                    <a:pt x="9586" y="8694"/>
                    <a:pt x="10033" y="8515"/>
                    <a:pt x="10465" y="8351"/>
                  </a:cubicBezTo>
                  <a:cubicBezTo>
                    <a:pt x="10688" y="8634"/>
                    <a:pt x="10971" y="8872"/>
                    <a:pt x="11313" y="9036"/>
                  </a:cubicBezTo>
                  <a:cubicBezTo>
                    <a:pt x="11691" y="9217"/>
                    <a:pt x="12086" y="9299"/>
                    <a:pt x="12476" y="9299"/>
                  </a:cubicBezTo>
                  <a:cubicBezTo>
                    <a:pt x="13889" y="9299"/>
                    <a:pt x="15246" y="8219"/>
                    <a:pt x="15526" y="6773"/>
                  </a:cubicBezTo>
                  <a:cubicBezTo>
                    <a:pt x="15764" y="5553"/>
                    <a:pt x="15124" y="4600"/>
                    <a:pt x="14201" y="4094"/>
                  </a:cubicBezTo>
                  <a:cubicBezTo>
                    <a:pt x="14082" y="3871"/>
                    <a:pt x="13978" y="3648"/>
                    <a:pt x="13858" y="3424"/>
                  </a:cubicBezTo>
                  <a:cubicBezTo>
                    <a:pt x="13754" y="3201"/>
                    <a:pt x="13620" y="2903"/>
                    <a:pt x="13486" y="2591"/>
                  </a:cubicBezTo>
                  <a:cubicBezTo>
                    <a:pt x="13933" y="2487"/>
                    <a:pt x="14379" y="2382"/>
                    <a:pt x="14826" y="2278"/>
                  </a:cubicBezTo>
                  <a:cubicBezTo>
                    <a:pt x="15243" y="2204"/>
                    <a:pt x="15674" y="2144"/>
                    <a:pt x="16106" y="2085"/>
                  </a:cubicBezTo>
                  <a:close/>
                  <a:moveTo>
                    <a:pt x="2724" y="9809"/>
                  </a:moveTo>
                  <a:cubicBezTo>
                    <a:pt x="3174" y="9809"/>
                    <a:pt x="3708" y="9968"/>
                    <a:pt x="4079" y="10167"/>
                  </a:cubicBezTo>
                  <a:cubicBezTo>
                    <a:pt x="4198" y="10242"/>
                    <a:pt x="4332" y="10316"/>
                    <a:pt x="4407" y="10435"/>
                  </a:cubicBezTo>
                  <a:cubicBezTo>
                    <a:pt x="4451" y="10480"/>
                    <a:pt x="4481" y="10569"/>
                    <a:pt x="4496" y="10644"/>
                  </a:cubicBezTo>
                  <a:cubicBezTo>
                    <a:pt x="4094" y="10882"/>
                    <a:pt x="3692" y="11150"/>
                    <a:pt x="3335" y="11447"/>
                  </a:cubicBezTo>
                  <a:cubicBezTo>
                    <a:pt x="3305" y="11194"/>
                    <a:pt x="3126" y="10897"/>
                    <a:pt x="3037" y="10703"/>
                  </a:cubicBezTo>
                  <a:cubicBezTo>
                    <a:pt x="2918" y="10405"/>
                    <a:pt x="2784" y="10108"/>
                    <a:pt x="2665" y="9810"/>
                  </a:cubicBezTo>
                  <a:cubicBezTo>
                    <a:pt x="2685" y="9809"/>
                    <a:pt x="2704" y="9809"/>
                    <a:pt x="2724" y="9809"/>
                  </a:cubicBezTo>
                  <a:close/>
                  <a:moveTo>
                    <a:pt x="7309" y="10123"/>
                  </a:moveTo>
                  <a:lnTo>
                    <a:pt x="7309" y="10123"/>
                  </a:lnTo>
                  <a:cubicBezTo>
                    <a:pt x="7785" y="10167"/>
                    <a:pt x="8321" y="10390"/>
                    <a:pt x="8678" y="10658"/>
                  </a:cubicBezTo>
                  <a:cubicBezTo>
                    <a:pt x="8798" y="10733"/>
                    <a:pt x="8902" y="10822"/>
                    <a:pt x="8976" y="10941"/>
                  </a:cubicBezTo>
                  <a:cubicBezTo>
                    <a:pt x="9021" y="11001"/>
                    <a:pt x="9021" y="11090"/>
                    <a:pt x="9051" y="11164"/>
                  </a:cubicBezTo>
                  <a:cubicBezTo>
                    <a:pt x="8604" y="11358"/>
                    <a:pt x="8187" y="11581"/>
                    <a:pt x="7785" y="11834"/>
                  </a:cubicBezTo>
                  <a:cubicBezTo>
                    <a:pt x="7800" y="11581"/>
                    <a:pt x="7651" y="11269"/>
                    <a:pt x="7592" y="11060"/>
                  </a:cubicBezTo>
                  <a:cubicBezTo>
                    <a:pt x="7503" y="10748"/>
                    <a:pt x="7413" y="10435"/>
                    <a:pt x="7309" y="10123"/>
                  </a:cubicBezTo>
                  <a:close/>
                  <a:moveTo>
                    <a:pt x="12283" y="1"/>
                  </a:moveTo>
                  <a:cubicBezTo>
                    <a:pt x="12282" y="1"/>
                    <a:pt x="12281" y="1"/>
                    <a:pt x="12281" y="1"/>
                  </a:cubicBezTo>
                  <a:cubicBezTo>
                    <a:pt x="10033" y="165"/>
                    <a:pt x="7622" y="1221"/>
                    <a:pt x="5597" y="2129"/>
                  </a:cubicBezTo>
                  <a:cubicBezTo>
                    <a:pt x="4660" y="2546"/>
                    <a:pt x="3707" y="2948"/>
                    <a:pt x="2784" y="3409"/>
                  </a:cubicBezTo>
                  <a:cubicBezTo>
                    <a:pt x="2323" y="3633"/>
                    <a:pt x="1861" y="3886"/>
                    <a:pt x="1415" y="4154"/>
                  </a:cubicBezTo>
                  <a:cubicBezTo>
                    <a:pt x="1191" y="4288"/>
                    <a:pt x="968" y="4436"/>
                    <a:pt x="760" y="4585"/>
                  </a:cubicBezTo>
                  <a:cubicBezTo>
                    <a:pt x="536" y="4734"/>
                    <a:pt x="1" y="4838"/>
                    <a:pt x="164" y="5181"/>
                  </a:cubicBezTo>
                  <a:cubicBezTo>
                    <a:pt x="566" y="6089"/>
                    <a:pt x="879" y="7041"/>
                    <a:pt x="1325" y="7934"/>
                  </a:cubicBezTo>
                  <a:cubicBezTo>
                    <a:pt x="1787" y="8857"/>
                    <a:pt x="2144" y="9765"/>
                    <a:pt x="2546" y="10718"/>
                  </a:cubicBezTo>
                  <a:cubicBezTo>
                    <a:pt x="2650" y="10986"/>
                    <a:pt x="2918" y="11700"/>
                    <a:pt x="3171" y="11894"/>
                  </a:cubicBezTo>
                  <a:cubicBezTo>
                    <a:pt x="3188" y="11905"/>
                    <a:pt x="3205" y="11910"/>
                    <a:pt x="3221" y="11910"/>
                  </a:cubicBezTo>
                  <a:cubicBezTo>
                    <a:pt x="3245" y="11910"/>
                    <a:pt x="3266" y="11897"/>
                    <a:pt x="3275" y="11879"/>
                  </a:cubicBezTo>
                  <a:cubicBezTo>
                    <a:pt x="4481" y="11209"/>
                    <a:pt x="5701" y="10524"/>
                    <a:pt x="6952" y="9884"/>
                  </a:cubicBezTo>
                  <a:cubicBezTo>
                    <a:pt x="7056" y="10271"/>
                    <a:pt x="7175" y="10644"/>
                    <a:pt x="7294" y="11031"/>
                  </a:cubicBezTo>
                  <a:cubicBezTo>
                    <a:pt x="7369" y="11313"/>
                    <a:pt x="7413" y="11805"/>
                    <a:pt x="7637" y="12028"/>
                  </a:cubicBezTo>
                  <a:cubicBezTo>
                    <a:pt x="7648" y="12039"/>
                    <a:pt x="7664" y="12044"/>
                    <a:pt x="7680" y="12044"/>
                  </a:cubicBezTo>
                  <a:cubicBezTo>
                    <a:pt x="7707" y="12044"/>
                    <a:pt x="7737" y="12031"/>
                    <a:pt x="7756" y="12013"/>
                  </a:cubicBezTo>
                  <a:cubicBezTo>
                    <a:pt x="9750" y="11194"/>
                    <a:pt x="11789" y="10510"/>
                    <a:pt x="13873" y="9929"/>
                  </a:cubicBezTo>
                  <a:cubicBezTo>
                    <a:pt x="14975" y="9616"/>
                    <a:pt x="16091" y="9349"/>
                    <a:pt x="17208" y="9110"/>
                  </a:cubicBezTo>
                  <a:cubicBezTo>
                    <a:pt x="18130" y="8932"/>
                    <a:pt x="19113" y="8917"/>
                    <a:pt x="20006" y="8664"/>
                  </a:cubicBezTo>
                  <a:cubicBezTo>
                    <a:pt x="20036" y="8649"/>
                    <a:pt x="20065" y="8634"/>
                    <a:pt x="20080" y="8619"/>
                  </a:cubicBezTo>
                  <a:cubicBezTo>
                    <a:pt x="20103" y="8632"/>
                    <a:pt x="20129" y="8638"/>
                    <a:pt x="20156" y="8638"/>
                  </a:cubicBezTo>
                  <a:cubicBezTo>
                    <a:pt x="20252" y="8638"/>
                    <a:pt x="20357" y="8560"/>
                    <a:pt x="20333" y="8455"/>
                  </a:cubicBezTo>
                  <a:cubicBezTo>
                    <a:pt x="20006" y="7294"/>
                    <a:pt x="19559" y="6178"/>
                    <a:pt x="19172" y="5062"/>
                  </a:cubicBezTo>
                  <a:cubicBezTo>
                    <a:pt x="18785" y="3990"/>
                    <a:pt x="18130" y="1474"/>
                    <a:pt x="17982" y="1474"/>
                  </a:cubicBezTo>
                  <a:cubicBezTo>
                    <a:pt x="17862" y="1470"/>
                    <a:pt x="17743" y="1467"/>
                    <a:pt x="17622" y="1467"/>
                  </a:cubicBezTo>
                  <a:cubicBezTo>
                    <a:pt x="16219" y="1467"/>
                    <a:pt x="14718" y="1777"/>
                    <a:pt x="13293" y="2174"/>
                  </a:cubicBezTo>
                  <a:cubicBezTo>
                    <a:pt x="12849" y="1124"/>
                    <a:pt x="12391" y="1"/>
                    <a:pt x="122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6940425" y="4192275"/>
            <a:ext cx="390772" cy="519574"/>
            <a:chOff x="6940425" y="4192275"/>
            <a:chExt cx="390772" cy="519574"/>
          </a:xfrm>
        </p:grpSpPr>
        <p:sp>
          <p:nvSpPr>
            <p:cNvPr id="38" name="Google Shape;38;p2"/>
            <p:cNvSpPr/>
            <p:nvPr/>
          </p:nvSpPr>
          <p:spPr>
            <a:xfrm>
              <a:off x="6940425" y="4192275"/>
              <a:ext cx="227940" cy="231352"/>
            </a:xfrm>
            <a:custGeom>
              <a:avLst/>
              <a:gdLst/>
              <a:ahLst/>
              <a:cxnLst/>
              <a:rect l="l" t="t" r="r" b="b"/>
              <a:pathLst>
                <a:path w="5479" h="5561" extrusionOk="0">
                  <a:moveTo>
                    <a:pt x="2076" y="501"/>
                  </a:moveTo>
                  <a:cubicBezTo>
                    <a:pt x="2543" y="501"/>
                    <a:pt x="3020" y="684"/>
                    <a:pt x="3365" y="982"/>
                  </a:cubicBezTo>
                  <a:cubicBezTo>
                    <a:pt x="3811" y="1355"/>
                    <a:pt x="4109" y="1846"/>
                    <a:pt x="4228" y="2411"/>
                  </a:cubicBezTo>
                  <a:cubicBezTo>
                    <a:pt x="4436" y="3349"/>
                    <a:pt x="4154" y="4614"/>
                    <a:pt x="3126" y="4942"/>
                  </a:cubicBezTo>
                  <a:cubicBezTo>
                    <a:pt x="2957" y="4998"/>
                    <a:pt x="2794" y="5024"/>
                    <a:pt x="2636" y="5024"/>
                  </a:cubicBezTo>
                  <a:cubicBezTo>
                    <a:pt x="1880" y="5024"/>
                    <a:pt x="1274" y="4424"/>
                    <a:pt x="953" y="3721"/>
                  </a:cubicBezTo>
                  <a:cubicBezTo>
                    <a:pt x="507" y="2754"/>
                    <a:pt x="328" y="893"/>
                    <a:pt x="1668" y="551"/>
                  </a:cubicBezTo>
                  <a:cubicBezTo>
                    <a:pt x="1801" y="517"/>
                    <a:pt x="1938" y="501"/>
                    <a:pt x="2076" y="501"/>
                  </a:cubicBezTo>
                  <a:close/>
                  <a:moveTo>
                    <a:pt x="2255" y="0"/>
                  </a:moveTo>
                  <a:cubicBezTo>
                    <a:pt x="2027" y="0"/>
                    <a:pt x="1797" y="35"/>
                    <a:pt x="1578" y="104"/>
                  </a:cubicBezTo>
                  <a:cubicBezTo>
                    <a:pt x="1385" y="164"/>
                    <a:pt x="1191" y="253"/>
                    <a:pt x="1028" y="372"/>
                  </a:cubicBezTo>
                  <a:cubicBezTo>
                    <a:pt x="179" y="1012"/>
                    <a:pt x="1" y="2367"/>
                    <a:pt x="254" y="3334"/>
                  </a:cubicBezTo>
                  <a:cubicBezTo>
                    <a:pt x="537" y="4442"/>
                    <a:pt x="1533" y="5560"/>
                    <a:pt x="2694" y="5560"/>
                  </a:cubicBezTo>
                  <a:cubicBezTo>
                    <a:pt x="2937" y="5560"/>
                    <a:pt x="3187" y="5511"/>
                    <a:pt x="3439" y="5403"/>
                  </a:cubicBezTo>
                  <a:cubicBezTo>
                    <a:pt x="5478" y="4525"/>
                    <a:pt x="4987" y="1608"/>
                    <a:pt x="3513" y="417"/>
                  </a:cubicBezTo>
                  <a:cubicBezTo>
                    <a:pt x="3166" y="139"/>
                    <a:pt x="2713" y="0"/>
                    <a:pt x="2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975746" y="4425874"/>
              <a:ext cx="355452" cy="285976"/>
            </a:xfrm>
            <a:custGeom>
              <a:avLst/>
              <a:gdLst/>
              <a:ahLst/>
              <a:cxnLst/>
              <a:rect l="l" t="t" r="r" b="b"/>
              <a:pathLst>
                <a:path w="8544" h="6874" extrusionOk="0">
                  <a:moveTo>
                    <a:pt x="3833" y="546"/>
                  </a:moveTo>
                  <a:cubicBezTo>
                    <a:pt x="5545" y="546"/>
                    <a:pt x="7047" y="2033"/>
                    <a:pt x="7874" y="3510"/>
                  </a:cubicBezTo>
                  <a:cubicBezTo>
                    <a:pt x="6639" y="3926"/>
                    <a:pt x="2143" y="5846"/>
                    <a:pt x="953" y="6293"/>
                  </a:cubicBezTo>
                  <a:cubicBezTo>
                    <a:pt x="759" y="5206"/>
                    <a:pt x="506" y="3926"/>
                    <a:pt x="863" y="2840"/>
                  </a:cubicBezTo>
                  <a:cubicBezTo>
                    <a:pt x="1191" y="1842"/>
                    <a:pt x="1935" y="994"/>
                    <a:pt x="2947" y="681"/>
                  </a:cubicBezTo>
                  <a:cubicBezTo>
                    <a:pt x="3247" y="589"/>
                    <a:pt x="3543" y="546"/>
                    <a:pt x="3833" y="546"/>
                  </a:cubicBezTo>
                  <a:close/>
                  <a:moveTo>
                    <a:pt x="3836" y="0"/>
                  </a:moveTo>
                  <a:cubicBezTo>
                    <a:pt x="3653" y="0"/>
                    <a:pt x="3471" y="14"/>
                    <a:pt x="3290" y="41"/>
                  </a:cubicBezTo>
                  <a:cubicBezTo>
                    <a:pt x="1072" y="384"/>
                    <a:pt x="0" y="2482"/>
                    <a:pt x="89" y="4462"/>
                  </a:cubicBezTo>
                  <a:cubicBezTo>
                    <a:pt x="134" y="5126"/>
                    <a:pt x="690" y="6874"/>
                    <a:pt x="830" y="6874"/>
                  </a:cubicBezTo>
                  <a:cubicBezTo>
                    <a:pt x="831" y="6874"/>
                    <a:pt x="833" y="6874"/>
                    <a:pt x="834" y="6874"/>
                  </a:cubicBezTo>
                  <a:cubicBezTo>
                    <a:pt x="2188" y="6591"/>
                    <a:pt x="8365" y="3882"/>
                    <a:pt x="8425" y="3837"/>
                  </a:cubicBezTo>
                  <a:cubicBezTo>
                    <a:pt x="8440" y="3807"/>
                    <a:pt x="8470" y="3777"/>
                    <a:pt x="8470" y="3748"/>
                  </a:cubicBezTo>
                  <a:cubicBezTo>
                    <a:pt x="8544" y="3376"/>
                    <a:pt x="8246" y="2587"/>
                    <a:pt x="7844" y="2110"/>
                  </a:cubicBezTo>
                  <a:cubicBezTo>
                    <a:pt x="7413" y="1604"/>
                    <a:pt x="6907" y="1158"/>
                    <a:pt x="6356" y="800"/>
                  </a:cubicBezTo>
                  <a:cubicBezTo>
                    <a:pt x="5614" y="318"/>
                    <a:pt x="4728" y="0"/>
                    <a:pt x="3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6620671" y="2956397"/>
            <a:ext cx="695962" cy="688836"/>
            <a:chOff x="3256275" y="2438475"/>
            <a:chExt cx="434650" cy="430200"/>
          </a:xfrm>
        </p:grpSpPr>
        <p:sp>
          <p:nvSpPr>
            <p:cNvPr id="41" name="Google Shape;41;p2"/>
            <p:cNvSpPr/>
            <p:nvPr/>
          </p:nvSpPr>
          <p:spPr>
            <a:xfrm>
              <a:off x="3256275" y="2438475"/>
              <a:ext cx="434650" cy="430200"/>
            </a:xfrm>
            <a:custGeom>
              <a:avLst/>
              <a:gdLst/>
              <a:ahLst/>
              <a:cxnLst/>
              <a:rect l="l" t="t" r="r" b="b"/>
              <a:pathLst>
                <a:path w="17386" h="17208" extrusionOk="0">
                  <a:moveTo>
                    <a:pt x="7785" y="313"/>
                  </a:moveTo>
                  <a:cubicBezTo>
                    <a:pt x="8678" y="313"/>
                    <a:pt x="9646" y="834"/>
                    <a:pt x="9735" y="1236"/>
                  </a:cubicBezTo>
                  <a:cubicBezTo>
                    <a:pt x="9750" y="1296"/>
                    <a:pt x="9780" y="1430"/>
                    <a:pt x="9809" y="1757"/>
                  </a:cubicBezTo>
                  <a:cubicBezTo>
                    <a:pt x="9824" y="1831"/>
                    <a:pt x="9869" y="1891"/>
                    <a:pt x="9943" y="1891"/>
                  </a:cubicBezTo>
                  <a:cubicBezTo>
                    <a:pt x="10583" y="2010"/>
                    <a:pt x="11209" y="2204"/>
                    <a:pt x="11789" y="2486"/>
                  </a:cubicBezTo>
                  <a:cubicBezTo>
                    <a:pt x="11809" y="2496"/>
                    <a:pt x="11830" y="2501"/>
                    <a:pt x="11852" y="2501"/>
                  </a:cubicBezTo>
                  <a:cubicBezTo>
                    <a:pt x="11895" y="2501"/>
                    <a:pt x="11938" y="2481"/>
                    <a:pt x="11968" y="2442"/>
                  </a:cubicBezTo>
                  <a:cubicBezTo>
                    <a:pt x="12087" y="2308"/>
                    <a:pt x="12206" y="2189"/>
                    <a:pt x="12310" y="2070"/>
                  </a:cubicBezTo>
                  <a:cubicBezTo>
                    <a:pt x="12548" y="1817"/>
                    <a:pt x="12801" y="1683"/>
                    <a:pt x="13069" y="1683"/>
                  </a:cubicBezTo>
                  <a:cubicBezTo>
                    <a:pt x="13605" y="1683"/>
                    <a:pt x="14096" y="2233"/>
                    <a:pt x="14379" y="2739"/>
                  </a:cubicBezTo>
                  <a:cubicBezTo>
                    <a:pt x="14677" y="3290"/>
                    <a:pt x="14796" y="3900"/>
                    <a:pt x="14632" y="4153"/>
                  </a:cubicBezTo>
                  <a:cubicBezTo>
                    <a:pt x="14602" y="4198"/>
                    <a:pt x="14513" y="4302"/>
                    <a:pt x="14409" y="4451"/>
                  </a:cubicBezTo>
                  <a:cubicBezTo>
                    <a:pt x="14379" y="4496"/>
                    <a:pt x="14379" y="4570"/>
                    <a:pt x="14409" y="4630"/>
                  </a:cubicBezTo>
                  <a:cubicBezTo>
                    <a:pt x="14826" y="5195"/>
                    <a:pt x="15153" y="5806"/>
                    <a:pt x="15361" y="6461"/>
                  </a:cubicBezTo>
                  <a:cubicBezTo>
                    <a:pt x="15387" y="6525"/>
                    <a:pt x="15436" y="6568"/>
                    <a:pt x="15497" y="6568"/>
                  </a:cubicBezTo>
                  <a:cubicBezTo>
                    <a:pt x="15506" y="6568"/>
                    <a:pt x="15516" y="6567"/>
                    <a:pt x="15525" y="6565"/>
                  </a:cubicBezTo>
                  <a:cubicBezTo>
                    <a:pt x="15644" y="6565"/>
                    <a:pt x="15763" y="6565"/>
                    <a:pt x="15868" y="6550"/>
                  </a:cubicBezTo>
                  <a:lnTo>
                    <a:pt x="15927" y="6550"/>
                  </a:lnTo>
                  <a:cubicBezTo>
                    <a:pt x="16537" y="6550"/>
                    <a:pt x="16895" y="6877"/>
                    <a:pt x="16954" y="7488"/>
                  </a:cubicBezTo>
                  <a:cubicBezTo>
                    <a:pt x="17058" y="8396"/>
                    <a:pt x="16493" y="9557"/>
                    <a:pt x="16031" y="9661"/>
                  </a:cubicBezTo>
                  <a:cubicBezTo>
                    <a:pt x="15972" y="9676"/>
                    <a:pt x="15838" y="9691"/>
                    <a:pt x="15659" y="9720"/>
                  </a:cubicBezTo>
                  <a:cubicBezTo>
                    <a:pt x="15600" y="9735"/>
                    <a:pt x="15555" y="9780"/>
                    <a:pt x="15540" y="9840"/>
                  </a:cubicBezTo>
                  <a:cubicBezTo>
                    <a:pt x="15376" y="10480"/>
                    <a:pt x="15123" y="11090"/>
                    <a:pt x="14766" y="11655"/>
                  </a:cubicBezTo>
                  <a:cubicBezTo>
                    <a:pt x="14721" y="11730"/>
                    <a:pt x="14736" y="11804"/>
                    <a:pt x="14796" y="11864"/>
                  </a:cubicBezTo>
                  <a:cubicBezTo>
                    <a:pt x="14945" y="11998"/>
                    <a:pt x="15079" y="12117"/>
                    <a:pt x="15213" y="12236"/>
                  </a:cubicBezTo>
                  <a:cubicBezTo>
                    <a:pt x="15570" y="12578"/>
                    <a:pt x="15674" y="12936"/>
                    <a:pt x="15525" y="13323"/>
                  </a:cubicBezTo>
                  <a:cubicBezTo>
                    <a:pt x="15242" y="14022"/>
                    <a:pt x="14156" y="14632"/>
                    <a:pt x="13456" y="14632"/>
                  </a:cubicBezTo>
                  <a:cubicBezTo>
                    <a:pt x="13322" y="14632"/>
                    <a:pt x="13203" y="14603"/>
                    <a:pt x="13129" y="14558"/>
                  </a:cubicBezTo>
                  <a:cubicBezTo>
                    <a:pt x="13069" y="14513"/>
                    <a:pt x="12905" y="14394"/>
                    <a:pt x="12504" y="14067"/>
                  </a:cubicBezTo>
                  <a:cubicBezTo>
                    <a:pt x="12471" y="14051"/>
                    <a:pt x="12434" y="14039"/>
                    <a:pt x="12400" y="14039"/>
                  </a:cubicBezTo>
                  <a:cubicBezTo>
                    <a:pt x="12371" y="14039"/>
                    <a:pt x="12345" y="14047"/>
                    <a:pt x="12325" y="14067"/>
                  </a:cubicBezTo>
                  <a:cubicBezTo>
                    <a:pt x="11849" y="14365"/>
                    <a:pt x="11343" y="14603"/>
                    <a:pt x="10822" y="14781"/>
                  </a:cubicBezTo>
                  <a:cubicBezTo>
                    <a:pt x="10762" y="14811"/>
                    <a:pt x="10717" y="14856"/>
                    <a:pt x="10717" y="14930"/>
                  </a:cubicBezTo>
                  <a:cubicBezTo>
                    <a:pt x="10717" y="15332"/>
                    <a:pt x="10703" y="15615"/>
                    <a:pt x="10673" y="15764"/>
                  </a:cubicBezTo>
                  <a:cubicBezTo>
                    <a:pt x="10524" y="16538"/>
                    <a:pt x="9795" y="16895"/>
                    <a:pt x="9184" y="16895"/>
                  </a:cubicBezTo>
                  <a:cubicBezTo>
                    <a:pt x="8574" y="16895"/>
                    <a:pt x="7874" y="16553"/>
                    <a:pt x="7874" y="15585"/>
                  </a:cubicBezTo>
                  <a:cubicBezTo>
                    <a:pt x="7874" y="15511"/>
                    <a:pt x="7874" y="15421"/>
                    <a:pt x="7874" y="15317"/>
                  </a:cubicBezTo>
                  <a:cubicBezTo>
                    <a:pt x="7859" y="15243"/>
                    <a:pt x="7800" y="15183"/>
                    <a:pt x="7726" y="15168"/>
                  </a:cubicBezTo>
                  <a:cubicBezTo>
                    <a:pt x="6996" y="15109"/>
                    <a:pt x="6311" y="14915"/>
                    <a:pt x="5686" y="14632"/>
                  </a:cubicBezTo>
                  <a:cubicBezTo>
                    <a:pt x="5657" y="14618"/>
                    <a:pt x="5642" y="14618"/>
                    <a:pt x="5612" y="14618"/>
                  </a:cubicBezTo>
                  <a:cubicBezTo>
                    <a:pt x="5582" y="14618"/>
                    <a:pt x="5537" y="14632"/>
                    <a:pt x="5508" y="14647"/>
                  </a:cubicBezTo>
                  <a:cubicBezTo>
                    <a:pt x="5299" y="14856"/>
                    <a:pt x="5136" y="15005"/>
                    <a:pt x="5016" y="15079"/>
                  </a:cubicBezTo>
                  <a:cubicBezTo>
                    <a:pt x="4793" y="15228"/>
                    <a:pt x="4555" y="15302"/>
                    <a:pt x="4287" y="15302"/>
                  </a:cubicBezTo>
                  <a:cubicBezTo>
                    <a:pt x="3677" y="15302"/>
                    <a:pt x="3081" y="14900"/>
                    <a:pt x="2843" y="14335"/>
                  </a:cubicBezTo>
                  <a:cubicBezTo>
                    <a:pt x="2650" y="13858"/>
                    <a:pt x="2769" y="13382"/>
                    <a:pt x="3171" y="12980"/>
                  </a:cubicBezTo>
                  <a:cubicBezTo>
                    <a:pt x="3260" y="12891"/>
                    <a:pt x="3364" y="12787"/>
                    <a:pt x="3468" y="12653"/>
                  </a:cubicBezTo>
                  <a:cubicBezTo>
                    <a:pt x="3513" y="12608"/>
                    <a:pt x="3528" y="12549"/>
                    <a:pt x="3498" y="12489"/>
                  </a:cubicBezTo>
                  <a:cubicBezTo>
                    <a:pt x="3275" y="11953"/>
                    <a:pt x="3067" y="11358"/>
                    <a:pt x="2903" y="10762"/>
                  </a:cubicBezTo>
                  <a:cubicBezTo>
                    <a:pt x="2873" y="10688"/>
                    <a:pt x="2814" y="10643"/>
                    <a:pt x="2754" y="10643"/>
                  </a:cubicBezTo>
                  <a:lnTo>
                    <a:pt x="2590" y="10643"/>
                  </a:lnTo>
                  <a:cubicBezTo>
                    <a:pt x="2069" y="10643"/>
                    <a:pt x="1712" y="10628"/>
                    <a:pt x="1519" y="10599"/>
                  </a:cubicBezTo>
                  <a:cubicBezTo>
                    <a:pt x="700" y="10435"/>
                    <a:pt x="328" y="9631"/>
                    <a:pt x="387" y="8961"/>
                  </a:cubicBezTo>
                  <a:cubicBezTo>
                    <a:pt x="447" y="8396"/>
                    <a:pt x="819" y="7800"/>
                    <a:pt x="1697" y="7800"/>
                  </a:cubicBezTo>
                  <a:cubicBezTo>
                    <a:pt x="1846" y="7800"/>
                    <a:pt x="2054" y="7785"/>
                    <a:pt x="2278" y="7771"/>
                  </a:cubicBezTo>
                  <a:cubicBezTo>
                    <a:pt x="2367" y="7771"/>
                    <a:pt x="2426" y="7711"/>
                    <a:pt x="2426" y="7622"/>
                  </a:cubicBezTo>
                  <a:cubicBezTo>
                    <a:pt x="2426" y="6877"/>
                    <a:pt x="2501" y="6193"/>
                    <a:pt x="2665" y="5582"/>
                  </a:cubicBezTo>
                  <a:cubicBezTo>
                    <a:pt x="2680" y="5523"/>
                    <a:pt x="2665" y="5478"/>
                    <a:pt x="2620" y="5434"/>
                  </a:cubicBezTo>
                  <a:cubicBezTo>
                    <a:pt x="2426" y="5225"/>
                    <a:pt x="2278" y="5061"/>
                    <a:pt x="2203" y="4942"/>
                  </a:cubicBezTo>
                  <a:cubicBezTo>
                    <a:pt x="1920" y="4526"/>
                    <a:pt x="1891" y="3990"/>
                    <a:pt x="2159" y="3499"/>
                  </a:cubicBezTo>
                  <a:cubicBezTo>
                    <a:pt x="2426" y="3007"/>
                    <a:pt x="2903" y="2680"/>
                    <a:pt x="3394" y="2680"/>
                  </a:cubicBezTo>
                  <a:cubicBezTo>
                    <a:pt x="3662" y="2680"/>
                    <a:pt x="3915" y="2769"/>
                    <a:pt x="4153" y="2963"/>
                  </a:cubicBezTo>
                  <a:cubicBezTo>
                    <a:pt x="4183" y="2985"/>
                    <a:pt x="4216" y="2996"/>
                    <a:pt x="4250" y="2996"/>
                  </a:cubicBezTo>
                  <a:cubicBezTo>
                    <a:pt x="4283" y="2996"/>
                    <a:pt x="4317" y="2985"/>
                    <a:pt x="4347" y="2963"/>
                  </a:cubicBezTo>
                  <a:cubicBezTo>
                    <a:pt x="4942" y="2501"/>
                    <a:pt x="5671" y="2174"/>
                    <a:pt x="6535" y="1995"/>
                  </a:cubicBezTo>
                  <a:cubicBezTo>
                    <a:pt x="6609" y="1965"/>
                    <a:pt x="6654" y="1906"/>
                    <a:pt x="6654" y="1831"/>
                  </a:cubicBezTo>
                  <a:cubicBezTo>
                    <a:pt x="6639" y="1683"/>
                    <a:pt x="6639" y="1534"/>
                    <a:pt x="6639" y="1415"/>
                  </a:cubicBezTo>
                  <a:cubicBezTo>
                    <a:pt x="6624" y="1072"/>
                    <a:pt x="6698" y="804"/>
                    <a:pt x="6877" y="611"/>
                  </a:cubicBezTo>
                  <a:cubicBezTo>
                    <a:pt x="7130" y="358"/>
                    <a:pt x="7517" y="313"/>
                    <a:pt x="7785" y="313"/>
                  </a:cubicBezTo>
                  <a:close/>
                  <a:moveTo>
                    <a:pt x="7785" y="1"/>
                  </a:moveTo>
                  <a:cubicBezTo>
                    <a:pt x="7309" y="1"/>
                    <a:pt x="6922" y="135"/>
                    <a:pt x="6654" y="402"/>
                  </a:cubicBezTo>
                  <a:cubicBezTo>
                    <a:pt x="6416" y="641"/>
                    <a:pt x="6311" y="983"/>
                    <a:pt x="6326" y="1415"/>
                  </a:cubicBezTo>
                  <a:cubicBezTo>
                    <a:pt x="6326" y="1519"/>
                    <a:pt x="6326" y="1608"/>
                    <a:pt x="6326" y="1712"/>
                  </a:cubicBezTo>
                  <a:cubicBezTo>
                    <a:pt x="5523" y="1906"/>
                    <a:pt x="4823" y="2218"/>
                    <a:pt x="4242" y="2650"/>
                  </a:cubicBezTo>
                  <a:cubicBezTo>
                    <a:pt x="3989" y="2457"/>
                    <a:pt x="3692" y="2367"/>
                    <a:pt x="3394" y="2367"/>
                  </a:cubicBezTo>
                  <a:cubicBezTo>
                    <a:pt x="2799" y="2367"/>
                    <a:pt x="2203" y="2754"/>
                    <a:pt x="1876" y="3365"/>
                  </a:cubicBezTo>
                  <a:cubicBezTo>
                    <a:pt x="1578" y="3945"/>
                    <a:pt x="1593" y="4600"/>
                    <a:pt x="1950" y="5121"/>
                  </a:cubicBezTo>
                  <a:cubicBezTo>
                    <a:pt x="2025" y="5240"/>
                    <a:pt x="2159" y="5389"/>
                    <a:pt x="2337" y="5582"/>
                  </a:cubicBezTo>
                  <a:cubicBezTo>
                    <a:pt x="2188" y="6163"/>
                    <a:pt x="2129" y="6788"/>
                    <a:pt x="2114" y="7473"/>
                  </a:cubicBezTo>
                  <a:cubicBezTo>
                    <a:pt x="1950" y="7488"/>
                    <a:pt x="1801" y="7488"/>
                    <a:pt x="1697" y="7488"/>
                  </a:cubicBezTo>
                  <a:cubicBezTo>
                    <a:pt x="611" y="7488"/>
                    <a:pt x="149" y="8262"/>
                    <a:pt x="90" y="8932"/>
                  </a:cubicBezTo>
                  <a:cubicBezTo>
                    <a:pt x="0" y="9750"/>
                    <a:pt x="462" y="10718"/>
                    <a:pt x="1459" y="10896"/>
                  </a:cubicBezTo>
                  <a:cubicBezTo>
                    <a:pt x="1667" y="10941"/>
                    <a:pt x="2039" y="10956"/>
                    <a:pt x="2590" y="10956"/>
                  </a:cubicBezTo>
                  <a:lnTo>
                    <a:pt x="2635" y="10956"/>
                  </a:lnTo>
                  <a:cubicBezTo>
                    <a:pt x="2784" y="11507"/>
                    <a:pt x="2977" y="12028"/>
                    <a:pt x="3171" y="12519"/>
                  </a:cubicBezTo>
                  <a:cubicBezTo>
                    <a:pt x="3096" y="12608"/>
                    <a:pt x="3022" y="12683"/>
                    <a:pt x="2947" y="12757"/>
                  </a:cubicBezTo>
                  <a:cubicBezTo>
                    <a:pt x="2456" y="13248"/>
                    <a:pt x="2307" y="13873"/>
                    <a:pt x="2560" y="14454"/>
                  </a:cubicBezTo>
                  <a:cubicBezTo>
                    <a:pt x="2828" y="15124"/>
                    <a:pt x="3558" y="15615"/>
                    <a:pt x="4287" y="15615"/>
                  </a:cubicBezTo>
                  <a:cubicBezTo>
                    <a:pt x="4615" y="15615"/>
                    <a:pt x="4927" y="15511"/>
                    <a:pt x="5195" y="15332"/>
                  </a:cubicBezTo>
                  <a:cubicBezTo>
                    <a:pt x="5299" y="15258"/>
                    <a:pt x="5448" y="15139"/>
                    <a:pt x="5642" y="14945"/>
                  </a:cubicBezTo>
                  <a:cubicBezTo>
                    <a:pt x="6237" y="15213"/>
                    <a:pt x="6877" y="15392"/>
                    <a:pt x="7562" y="15466"/>
                  </a:cubicBezTo>
                  <a:cubicBezTo>
                    <a:pt x="7562" y="15511"/>
                    <a:pt x="7562" y="15555"/>
                    <a:pt x="7562" y="15585"/>
                  </a:cubicBezTo>
                  <a:cubicBezTo>
                    <a:pt x="7562" y="16701"/>
                    <a:pt x="8380" y="17208"/>
                    <a:pt x="9184" y="17208"/>
                  </a:cubicBezTo>
                  <a:cubicBezTo>
                    <a:pt x="9928" y="17208"/>
                    <a:pt x="10792" y="16776"/>
                    <a:pt x="10970" y="15823"/>
                  </a:cubicBezTo>
                  <a:cubicBezTo>
                    <a:pt x="11000" y="15660"/>
                    <a:pt x="11030" y="15406"/>
                    <a:pt x="11030" y="15034"/>
                  </a:cubicBezTo>
                  <a:cubicBezTo>
                    <a:pt x="11506" y="14871"/>
                    <a:pt x="11953" y="14647"/>
                    <a:pt x="12385" y="14379"/>
                  </a:cubicBezTo>
                  <a:cubicBezTo>
                    <a:pt x="12682" y="14618"/>
                    <a:pt x="12876" y="14766"/>
                    <a:pt x="12965" y="14826"/>
                  </a:cubicBezTo>
                  <a:cubicBezTo>
                    <a:pt x="13084" y="14900"/>
                    <a:pt x="13248" y="14945"/>
                    <a:pt x="13456" y="14945"/>
                  </a:cubicBezTo>
                  <a:cubicBezTo>
                    <a:pt x="14260" y="14945"/>
                    <a:pt x="15481" y="14275"/>
                    <a:pt x="15808" y="13442"/>
                  </a:cubicBezTo>
                  <a:cubicBezTo>
                    <a:pt x="15957" y="13084"/>
                    <a:pt x="16002" y="12549"/>
                    <a:pt x="15421" y="12013"/>
                  </a:cubicBezTo>
                  <a:cubicBezTo>
                    <a:pt x="15317" y="11923"/>
                    <a:pt x="15213" y="11819"/>
                    <a:pt x="15094" y="11715"/>
                  </a:cubicBezTo>
                  <a:cubicBezTo>
                    <a:pt x="15421" y="11179"/>
                    <a:pt x="15659" y="10614"/>
                    <a:pt x="15808" y="10018"/>
                  </a:cubicBezTo>
                  <a:cubicBezTo>
                    <a:pt x="15942" y="9988"/>
                    <a:pt x="16046" y="9973"/>
                    <a:pt x="16106" y="9973"/>
                  </a:cubicBezTo>
                  <a:cubicBezTo>
                    <a:pt x="16761" y="9825"/>
                    <a:pt x="17386" y="8485"/>
                    <a:pt x="17267" y="7458"/>
                  </a:cubicBezTo>
                  <a:cubicBezTo>
                    <a:pt x="17177" y="6684"/>
                    <a:pt x="16701" y="6252"/>
                    <a:pt x="15927" y="6252"/>
                  </a:cubicBezTo>
                  <a:lnTo>
                    <a:pt x="15629" y="6252"/>
                  </a:lnTo>
                  <a:cubicBezTo>
                    <a:pt x="15406" y="5642"/>
                    <a:pt x="15108" y="5076"/>
                    <a:pt x="14736" y="4540"/>
                  </a:cubicBezTo>
                  <a:cubicBezTo>
                    <a:pt x="14811" y="4436"/>
                    <a:pt x="14870" y="4362"/>
                    <a:pt x="14900" y="4317"/>
                  </a:cubicBezTo>
                  <a:cubicBezTo>
                    <a:pt x="15153" y="3900"/>
                    <a:pt x="14960" y="3156"/>
                    <a:pt x="14647" y="2591"/>
                  </a:cubicBezTo>
                  <a:cubicBezTo>
                    <a:pt x="14230" y="1831"/>
                    <a:pt x="13635" y="1370"/>
                    <a:pt x="13069" y="1370"/>
                  </a:cubicBezTo>
                  <a:cubicBezTo>
                    <a:pt x="12712" y="1370"/>
                    <a:pt x="12385" y="1534"/>
                    <a:pt x="12087" y="1861"/>
                  </a:cubicBezTo>
                  <a:cubicBezTo>
                    <a:pt x="11997" y="1951"/>
                    <a:pt x="11908" y="2055"/>
                    <a:pt x="11819" y="2159"/>
                  </a:cubicBezTo>
                  <a:cubicBezTo>
                    <a:pt x="11283" y="1906"/>
                    <a:pt x="10703" y="1727"/>
                    <a:pt x="10107" y="1608"/>
                  </a:cubicBezTo>
                  <a:cubicBezTo>
                    <a:pt x="10077" y="1400"/>
                    <a:pt x="10062" y="1251"/>
                    <a:pt x="10048" y="1176"/>
                  </a:cubicBezTo>
                  <a:cubicBezTo>
                    <a:pt x="9899" y="522"/>
                    <a:pt x="8693" y="1"/>
                    <a:pt x="778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374975" y="2552275"/>
              <a:ext cx="211400" cy="196575"/>
            </a:xfrm>
            <a:custGeom>
              <a:avLst/>
              <a:gdLst/>
              <a:ahLst/>
              <a:cxnLst/>
              <a:rect l="l" t="t" r="r" b="b"/>
              <a:pathLst>
                <a:path w="8456" h="7863" extrusionOk="0">
                  <a:moveTo>
                    <a:pt x="4019" y="316"/>
                  </a:moveTo>
                  <a:cubicBezTo>
                    <a:pt x="5568" y="316"/>
                    <a:pt x="6922" y="1135"/>
                    <a:pt x="7562" y="2444"/>
                  </a:cubicBezTo>
                  <a:cubicBezTo>
                    <a:pt x="8128" y="3650"/>
                    <a:pt x="7979" y="4960"/>
                    <a:pt x="7145" y="5972"/>
                  </a:cubicBezTo>
                  <a:cubicBezTo>
                    <a:pt x="6342" y="6984"/>
                    <a:pt x="5166" y="7565"/>
                    <a:pt x="3945" y="7565"/>
                  </a:cubicBezTo>
                  <a:cubicBezTo>
                    <a:pt x="2739" y="7565"/>
                    <a:pt x="1712" y="6999"/>
                    <a:pt x="1325" y="6121"/>
                  </a:cubicBezTo>
                  <a:cubicBezTo>
                    <a:pt x="879" y="5079"/>
                    <a:pt x="328" y="2951"/>
                    <a:pt x="1191" y="1566"/>
                  </a:cubicBezTo>
                  <a:cubicBezTo>
                    <a:pt x="1697" y="777"/>
                    <a:pt x="2591" y="361"/>
                    <a:pt x="3871" y="316"/>
                  </a:cubicBezTo>
                  <a:close/>
                  <a:moveTo>
                    <a:pt x="4021" y="1"/>
                  </a:moveTo>
                  <a:cubicBezTo>
                    <a:pt x="3966" y="1"/>
                    <a:pt x="3911" y="1"/>
                    <a:pt x="3856" y="3"/>
                  </a:cubicBezTo>
                  <a:cubicBezTo>
                    <a:pt x="2471" y="48"/>
                    <a:pt x="1489" y="524"/>
                    <a:pt x="938" y="1403"/>
                  </a:cubicBezTo>
                  <a:cubicBezTo>
                    <a:pt x="1" y="2891"/>
                    <a:pt x="566" y="5154"/>
                    <a:pt x="1042" y="6255"/>
                  </a:cubicBezTo>
                  <a:cubicBezTo>
                    <a:pt x="1474" y="7237"/>
                    <a:pt x="2620" y="7863"/>
                    <a:pt x="3945" y="7863"/>
                  </a:cubicBezTo>
                  <a:cubicBezTo>
                    <a:pt x="5270" y="7863"/>
                    <a:pt x="6520" y="7252"/>
                    <a:pt x="7398" y="6181"/>
                  </a:cubicBezTo>
                  <a:cubicBezTo>
                    <a:pt x="8291" y="5064"/>
                    <a:pt x="8455" y="3620"/>
                    <a:pt x="7830" y="2311"/>
                  </a:cubicBezTo>
                  <a:cubicBezTo>
                    <a:pt x="7152" y="883"/>
                    <a:pt x="5707" y="1"/>
                    <a:pt x="402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472100" y="2780825"/>
              <a:ext cx="14175" cy="23350"/>
            </a:xfrm>
            <a:custGeom>
              <a:avLst/>
              <a:gdLst/>
              <a:ahLst/>
              <a:cxnLst/>
              <a:rect l="l" t="t" r="r" b="b"/>
              <a:pathLst>
                <a:path w="567" h="934" extrusionOk="0">
                  <a:moveTo>
                    <a:pt x="422" y="1"/>
                  </a:moveTo>
                  <a:cubicBezTo>
                    <a:pt x="400" y="1"/>
                    <a:pt x="378" y="5"/>
                    <a:pt x="358" y="16"/>
                  </a:cubicBezTo>
                  <a:cubicBezTo>
                    <a:pt x="75" y="194"/>
                    <a:pt x="1" y="566"/>
                    <a:pt x="164" y="849"/>
                  </a:cubicBezTo>
                  <a:cubicBezTo>
                    <a:pt x="198" y="904"/>
                    <a:pt x="267" y="934"/>
                    <a:pt x="335" y="934"/>
                  </a:cubicBezTo>
                  <a:cubicBezTo>
                    <a:pt x="414" y="934"/>
                    <a:pt x="491" y="893"/>
                    <a:pt x="507" y="804"/>
                  </a:cubicBezTo>
                  <a:cubicBezTo>
                    <a:pt x="536" y="581"/>
                    <a:pt x="551" y="358"/>
                    <a:pt x="566" y="135"/>
                  </a:cubicBezTo>
                  <a:cubicBezTo>
                    <a:pt x="566" y="54"/>
                    <a:pt x="495" y="1"/>
                    <a:pt x="42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65675" y="2755875"/>
              <a:ext cx="23375" cy="20350"/>
            </a:xfrm>
            <a:custGeom>
              <a:avLst/>
              <a:gdLst/>
              <a:ahLst/>
              <a:cxnLst/>
              <a:rect l="l" t="t" r="r" b="b"/>
              <a:pathLst>
                <a:path w="935" h="814" extrusionOk="0">
                  <a:moveTo>
                    <a:pt x="669" y="1"/>
                  </a:moveTo>
                  <a:cubicBezTo>
                    <a:pt x="664" y="1"/>
                    <a:pt x="660" y="1"/>
                    <a:pt x="655" y="1"/>
                  </a:cubicBezTo>
                  <a:cubicBezTo>
                    <a:pt x="283" y="31"/>
                    <a:pt x="0" y="284"/>
                    <a:pt x="45" y="671"/>
                  </a:cubicBezTo>
                  <a:cubicBezTo>
                    <a:pt x="64" y="758"/>
                    <a:pt x="165" y="814"/>
                    <a:pt x="254" y="814"/>
                  </a:cubicBezTo>
                  <a:cubicBezTo>
                    <a:pt x="302" y="814"/>
                    <a:pt x="346" y="797"/>
                    <a:pt x="373" y="761"/>
                  </a:cubicBezTo>
                  <a:cubicBezTo>
                    <a:pt x="492" y="612"/>
                    <a:pt x="581" y="448"/>
                    <a:pt x="760" y="374"/>
                  </a:cubicBezTo>
                  <a:cubicBezTo>
                    <a:pt x="934" y="301"/>
                    <a:pt x="853" y="1"/>
                    <a:pt x="66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337025" y="2652825"/>
              <a:ext cx="25325" cy="12975"/>
            </a:xfrm>
            <a:custGeom>
              <a:avLst/>
              <a:gdLst/>
              <a:ahLst/>
              <a:cxnLst/>
              <a:rect l="l" t="t" r="r" b="b"/>
              <a:pathLst>
                <a:path w="1013" h="519" extrusionOk="0">
                  <a:moveTo>
                    <a:pt x="759" y="0"/>
                  </a:moveTo>
                  <a:cubicBezTo>
                    <a:pt x="581" y="15"/>
                    <a:pt x="372" y="30"/>
                    <a:pt x="194" y="90"/>
                  </a:cubicBezTo>
                  <a:cubicBezTo>
                    <a:pt x="0" y="179"/>
                    <a:pt x="15" y="402"/>
                    <a:pt x="194" y="477"/>
                  </a:cubicBezTo>
                  <a:cubicBezTo>
                    <a:pt x="260" y="506"/>
                    <a:pt x="329" y="518"/>
                    <a:pt x="399" y="518"/>
                  </a:cubicBezTo>
                  <a:cubicBezTo>
                    <a:pt x="581" y="518"/>
                    <a:pt x="764" y="431"/>
                    <a:pt x="893" y="313"/>
                  </a:cubicBezTo>
                  <a:cubicBezTo>
                    <a:pt x="1012" y="209"/>
                    <a:pt x="923" y="0"/>
                    <a:pt x="75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345975" y="2542275"/>
              <a:ext cx="26800" cy="21025"/>
            </a:xfrm>
            <a:custGeom>
              <a:avLst/>
              <a:gdLst/>
              <a:ahLst/>
              <a:cxnLst/>
              <a:rect l="l" t="t" r="r" b="b"/>
              <a:pathLst>
                <a:path w="1072" h="841" extrusionOk="0">
                  <a:moveTo>
                    <a:pt x="209" y="0"/>
                  </a:moveTo>
                  <a:cubicBezTo>
                    <a:pt x="107" y="0"/>
                    <a:pt x="1" y="98"/>
                    <a:pt x="44" y="195"/>
                  </a:cubicBezTo>
                  <a:cubicBezTo>
                    <a:pt x="104" y="359"/>
                    <a:pt x="178" y="522"/>
                    <a:pt x="312" y="627"/>
                  </a:cubicBezTo>
                  <a:cubicBezTo>
                    <a:pt x="446" y="746"/>
                    <a:pt x="595" y="805"/>
                    <a:pt x="774" y="835"/>
                  </a:cubicBezTo>
                  <a:cubicBezTo>
                    <a:pt x="788" y="839"/>
                    <a:pt x="802" y="840"/>
                    <a:pt x="815" y="840"/>
                  </a:cubicBezTo>
                  <a:cubicBezTo>
                    <a:pt x="972" y="840"/>
                    <a:pt x="1072" y="618"/>
                    <a:pt x="908" y="522"/>
                  </a:cubicBezTo>
                  <a:cubicBezTo>
                    <a:pt x="684" y="418"/>
                    <a:pt x="461" y="240"/>
                    <a:pt x="312" y="46"/>
                  </a:cubicBezTo>
                  <a:cubicBezTo>
                    <a:pt x="284" y="14"/>
                    <a:pt x="247" y="0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452225" y="2495325"/>
              <a:ext cx="15425" cy="29925"/>
            </a:xfrm>
            <a:custGeom>
              <a:avLst/>
              <a:gdLst/>
              <a:ahLst/>
              <a:cxnLst/>
              <a:rect l="l" t="t" r="r" b="b"/>
              <a:pathLst>
                <a:path w="617" h="1197" extrusionOk="0">
                  <a:moveTo>
                    <a:pt x="194" y="1"/>
                  </a:moveTo>
                  <a:cubicBezTo>
                    <a:pt x="95" y="1"/>
                    <a:pt x="0" y="99"/>
                    <a:pt x="21" y="227"/>
                  </a:cubicBezTo>
                  <a:cubicBezTo>
                    <a:pt x="81" y="480"/>
                    <a:pt x="185" y="733"/>
                    <a:pt x="200" y="1001"/>
                  </a:cubicBezTo>
                  <a:cubicBezTo>
                    <a:pt x="200" y="1133"/>
                    <a:pt x="294" y="1197"/>
                    <a:pt x="391" y="1197"/>
                  </a:cubicBezTo>
                  <a:cubicBezTo>
                    <a:pt x="491" y="1197"/>
                    <a:pt x="594" y="1130"/>
                    <a:pt x="602" y="1001"/>
                  </a:cubicBezTo>
                  <a:cubicBezTo>
                    <a:pt x="617" y="659"/>
                    <a:pt x="572" y="302"/>
                    <a:pt x="304" y="49"/>
                  </a:cubicBezTo>
                  <a:cubicBezTo>
                    <a:pt x="271" y="15"/>
                    <a:pt x="232" y="1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62200" y="2532375"/>
              <a:ext cx="18050" cy="18050"/>
            </a:xfrm>
            <a:custGeom>
              <a:avLst/>
              <a:gdLst/>
              <a:ahLst/>
              <a:cxnLst/>
              <a:rect l="l" t="t" r="r" b="b"/>
              <a:pathLst>
                <a:path w="722" h="722" extrusionOk="0">
                  <a:moveTo>
                    <a:pt x="559" y="1"/>
                  </a:moveTo>
                  <a:cubicBezTo>
                    <a:pt x="511" y="1"/>
                    <a:pt x="462" y="22"/>
                    <a:pt x="430" y="70"/>
                  </a:cubicBezTo>
                  <a:cubicBezTo>
                    <a:pt x="326" y="204"/>
                    <a:pt x="237" y="323"/>
                    <a:pt x="118" y="442"/>
                  </a:cubicBezTo>
                  <a:cubicBezTo>
                    <a:pt x="1" y="559"/>
                    <a:pt x="113" y="721"/>
                    <a:pt x="246" y="721"/>
                  </a:cubicBezTo>
                  <a:cubicBezTo>
                    <a:pt x="283" y="721"/>
                    <a:pt x="321" y="709"/>
                    <a:pt x="356" y="680"/>
                  </a:cubicBezTo>
                  <a:cubicBezTo>
                    <a:pt x="520" y="531"/>
                    <a:pt x="624" y="383"/>
                    <a:pt x="683" y="174"/>
                  </a:cubicBezTo>
                  <a:cubicBezTo>
                    <a:pt x="722" y="69"/>
                    <a:pt x="643" y="1"/>
                    <a:pt x="5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600000" y="2634900"/>
              <a:ext cx="28050" cy="12000"/>
            </a:xfrm>
            <a:custGeom>
              <a:avLst/>
              <a:gdLst/>
              <a:ahLst/>
              <a:cxnLst/>
              <a:rect l="l" t="t" r="r" b="b"/>
              <a:pathLst>
                <a:path w="1122" h="480" extrusionOk="0">
                  <a:moveTo>
                    <a:pt x="303" y="1"/>
                  </a:moveTo>
                  <a:cubicBezTo>
                    <a:pt x="124" y="1"/>
                    <a:pt x="0" y="246"/>
                    <a:pt x="184" y="330"/>
                  </a:cubicBezTo>
                  <a:cubicBezTo>
                    <a:pt x="367" y="416"/>
                    <a:pt x="542" y="479"/>
                    <a:pt x="726" y="479"/>
                  </a:cubicBezTo>
                  <a:cubicBezTo>
                    <a:pt x="797" y="479"/>
                    <a:pt x="868" y="470"/>
                    <a:pt x="943" y="449"/>
                  </a:cubicBezTo>
                  <a:cubicBezTo>
                    <a:pt x="1121" y="405"/>
                    <a:pt x="1106" y="167"/>
                    <a:pt x="943" y="107"/>
                  </a:cubicBezTo>
                  <a:cubicBezTo>
                    <a:pt x="749" y="62"/>
                    <a:pt x="541" y="47"/>
                    <a:pt x="332" y="3"/>
                  </a:cubicBezTo>
                  <a:cubicBezTo>
                    <a:pt x="322" y="1"/>
                    <a:pt x="312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577775" y="2737600"/>
              <a:ext cx="22350" cy="20250"/>
            </a:xfrm>
            <a:custGeom>
              <a:avLst/>
              <a:gdLst/>
              <a:ahLst/>
              <a:cxnLst/>
              <a:rect l="l" t="t" r="r" b="b"/>
              <a:pathLst>
                <a:path w="894" h="810" extrusionOk="0">
                  <a:moveTo>
                    <a:pt x="253" y="1"/>
                  </a:moveTo>
                  <a:cubicBezTo>
                    <a:pt x="129" y="1"/>
                    <a:pt x="1" y="123"/>
                    <a:pt x="31" y="271"/>
                  </a:cubicBezTo>
                  <a:cubicBezTo>
                    <a:pt x="60" y="405"/>
                    <a:pt x="135" y="524"/>
                    <a:pt x="224" y="643"/>
                  </a:cubicBezTo>
                  <a:cubicBezTo>
                    <a:pt x="329" y="761"/>
                    <a:pt x="433" y="810"/>
                    <a:pt x="588" y="810"/>
                  </a:cubicBezTo>
                  <a:cubicBezTo>
                    <a:pt x="610" y="810"/>
                    <a:pt x="632" y="809"/>
                    <a:pt x="656" y="807"/>
                  </a:cubicBezTo>
                  <a:cubicBezTo>
                    <a:pt x="819" y="792"/>
                    <a:pt x="894" y="613"/>
                    <a:pt x="790" y="494"/>
                  </a:cubicBezTo>
                  <a:cubicBezTo>
                    <a:pt x="715" y="420"/>
                    <a:pt x="686" y="345"/>
                    <a:pt x="581" y="286"/>
                  </a:cubicBezTo>
                  <a:cubicBezTo>
                    <a:pt x="507" y="241"/>
                    <a:pt x="462" y="182"/>
                    <a:pt x="418" y="107"/>
                  </a:cubicBezTo>
                  <a:cubicBezTo>
                    <a:pt x="378" y="32"/>
                    <a:pt x="316" y="1"/>
                    <a:pt x="25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7788775" y="3913550"/>
            <a:ext cx="872534" cy="740835"/>
            <a:chOff x="2269400" y="570025"/>
            <a:chExt cx="872534" cy="740835"/>
          </a:xfrm>
        </p:grpSpPr>
        <p:sp>
          <p:nvSpPr>
            <p:cNvPr id="52" name="Google Shape;52;p2"/>
            <p:cNvSpPr/>
            <p:nvPr/>
          </p:nvSpPr>
          <p:spPr>
            <a:xfrm>
              <a:off x="2511426" y="607169"/>
              <a:ext cx="630508" cy="703690"/>
            </a:xfrm>
            <a:custGeom>
              <a:avLst/>
              <a:gdLst/>
              <a:ahLst/>
              <a:cxnLst/>
              <a:rect l="l" t="t" r="r" b="b"/>
              <a:pathLst>
                <a:path w="18265" h="20385" extrusionOk="0">
                  <a:moveTo>
                    <a:pt x="3558" y="4671"/>
                  </a:moveTo>
                  <a:lnTo>
                    <a:pt x="3558" y="4671"/>
                  </a:lnTo>
                  <a:cubicBezTo>
                    <a:pt x="3528" y="4730"/>
                    <a:pt x="3513" y="4790"/>
                    <a:pt x="3498" y="4850"/>
                  </a:cubicBezTo>
                  <a:cubicBezTo>
                    <a:pt x="3081" y="5951"/>
                    <a:pt x="2575" y="7008"/>
                    <a:pt x="2039" y="8065"/>
                  </a:cubicBezTo>
                  <a:cubicBezTo>
                    <a:pt x="1846" y="7380"/>
                    <a:pt x="1548" y="6814"/>
                    <a:pt x="1801" y="6025"/>
                  </a:cubicBezTo>
                  <a:cubicBezTo>
                    <a:pt x="2099" y="5132"/>
                    <a:pt x="2754" y="4879"/>
                    <a:pt x="3558" y="4671"/>
                  </a:cubicBezTo>
                  <a:close/>
                  <a:moveTo>
                    <a:pt x="5820" y="1039"/>
                  </a:moveTo>
                  <a:lnTo>
                    <a:pt x="5820" y="1039"/>
                  </a:lnTo>
                  <a:cubicBezTo>
                    <a:pt x="6044" y="1649"/>
                    <a:pt x="6550" y="2230"/>
                    <a:pt x="6892" y="2661"/>
                  </a:cubicBezTo>
                  <a:cubicBezTo>
                    <a:pt x="7398" y="3302"/>
                    <a:pt x="7949" y="3897"/>
                    <a:pt x="8529" y="4477"/>
                  </a:cubicBezTo>
                  <a:cubicBezTo>
                    <a:pt x="8500" y="4701"/>
                    <a:pt x="8500" y="4924"/>
                    <a:pt x="8470" y="5088"/>
                  </a:cubicBezTo>
                  <a:cubicBezTo>
                    <a:pt x="8321" y="5787"/>
                    <a:pt x="8053" y="6472"/>
                    <a:pt x="7859" y="7157"/>
                  </a:cubicBezTo>
                  <a:cubicBezTo>
                    <a:pt x="7428" y="8586"/>
                    <a:pt x="6758" y="10000"/>
                    <a:pt x="5865" y="11191"/>
                  </a:cubicBezTo>
                  <a:cubicBezTo>
                    <a:pt x="5761" y="11339"/>
                    <a:pt x="5612" y="11503"/>
                    <a:pt x="5478" y="11682"/>
                  </a:cubicBezTo>
                  <a:cubicBezTo>
                    <a:pt x="5085" y="11658"/>
                    <a:pt x="4692" y="11646"/>
                    <a:pt x="4299" y="11646"/>
                  </a:cubicBezTo>
                  <a:cubicBezTo>
                    <a:pt x="3710" y="11646"/>
                    <a:pt x="3120" y="11673"/>
                    <a:pt x="2531" y="11726"/>
                  </a:cubicBezTo>
                  <a:cubicBezTo>
                    <a:pt x="2233" y="11756"/>
                    <a:pt x="1846" y="11786"/>
                    <a:pt x="1459" y="11860"/>
                  </a:cubicBezTo>
                  <a:cubicBezTo>
                    <a:pt x="2054" y="11116"/>
                    <a:pt x="2486" y="10193"/>
                    <a:pt x="2933" y="9404"/>
                  </a:cubicBezTo>
                  <a:cubicBezTo>
                    <a:pt x="3766" y="7901"/>
                    <a:pt x="4436" y="6353"/>
                    <a:pt x="5031" y="4745"/>
                  </a:cubicBezTo>
                  <a:cubicBezTo>
                    <a:pt x="5359" y="3852"/>
                    <a:pt x="5627" y="2944"/>
                    <a:pt x="5790" y="2007"/>
                  </a:cubicBezTo>
                  <a:cubicBezTo>
                    <a:pt x="5835" y="1709"/>
                    <a:pt x="5820" y="1381"/>
                    <a:pt x="5820" y="1039"/>
                  </a:cubicBezTo>
                  <a:close/>
                  <a:moveTo>
                    <a:pt x="5597" y="533"/>
                  </a:moveTo>
                  <a:lnTo>
                    <a:pt x="5597" y="533"/>
                  </a:lnTo>
                  <a:cubicBezTo>
                    <a:pt x="5359" y="1218"/>
                    <a:pt x="5389" y="2140"/>
                    <a:pt x="5225" y="2781"/>
                  </a:cubicBezTo>
                  <a:cubicBezTo>
                    <a:pt x="4883" y="4105"/>
                    <a:pt x="4332" y="5400"/>
                    <a:pt x="3811" y="6680"/>
                  </a:cubicBezTo>
                  <a:cubicBezTo>
                    <a:pt x="3275" y="7975"/>
                    <a:pt x="2590" y="9211"/>
                    <a:pt x="1906" y="10446"/>
                  </a:cubicBezTo>
                  <a:cubicBezTo>
                    <a:pt x="1623" y="10952"/>
                    <a:pt x="1325" y="11429"/>
                    <a:pt x="968" y="11890"/>
                  </a:cubicBezTo>
                  <a:cubicBezTo>
                    <a:pt x="938" y="11935"/>
                    <a:pt x="908" y="11994"/>
                    <a:pt x="864" y="12039"/>
                  </a:cubicBezTo>
                  <a:cubicBezTo>
                    <a:pt x="670" y="12128"/>
                    <a:pt x="491" y="12247"/>
                    <a:pt x="357" y="12396"/>
                  </a:cubicBezTo>
                  <a:cubicBezTo>
                    <a:pt x="343" y="12337"/>
                    <a:pt x="372" y="12218"/>
                    <a:pt x="402" y="12054"/>
                  </a:cubicBezTo>
                  <a:cubicBezTo>
                    <a:pt x="536" y="11012"/>
                    <a:pt x="1489" y="9881"/>
                    <a:pt x="2010" y="8973"/>
                  </a:cubicBezTo>
                  <a:cubicBezTo>
                    <a:pt x="2501" y="8109"/>
                    <a:pt x="3022" y="7231"/>
                    <a:pt x="3424" y="6308"/>
                  </a:cubicBezTo>
                  <a:cubicBezTo>
                    <a:pt x="3870" y="5281"/>
                    <a:pt x="4228" y="4239"/>
                    <a:pt x="4585" y="3182"/>
                  </a:cubicBezTo>
                  <a:cubicBezTo>
                    <a:pt x="4644" y="3034"/>
                    <a:pt x="5165" y="965"/>
                    <a:pt x="5597" y="533"/>
                  </a:cubicBezTo>
                  <a:close/>
                  <a:moveTo>
                    <a:pt x="10033" y="5832"/>
                  </a:moveTo>
                  <a:cubicBezTo>
                    <a:pt x="10985" y="6621"/>
                    <a:pt x="12042" y="7410"/>
                    <a:pt x="13159" y="8109"/>
                  </a:cubicBezTo>
                  <a:cubicBezTo>
                    <a:pt x="12757" y="9196"/>
                    <a:pt x="12414" y="10312"/>
                    <a:pt x="11893" y="11354"/>
                  </a:cubicBezTo>
                  <a:cubicBezTo>
                    <a:pt x="11715" y="11726"/>
                    <a:pt x="11343" y="12188"/>
                    <a:pt x="11075" y="12634"/>
                  </a:cubicBezTo>
                  <a:cubicBezTo>
                    <a:pt x="9943" y="12322"/>
                    <a:pt x="8797" y="12084"/>
                    <a:pt x="7681" y="11920"/>
                  </a:cubicBezTo>
                  <a:cubicBezTo>
                    <a:pt x="8053" y="11444"/>
                    <a:pt x="8351" y="10893"/>
                    <a:pt x="8619" y="10387"/>
                  </a:cubicBezTo>
                  <a:cubicBezTo>
                    <a:pt x="9229" y="9226"/>
                    <a:pt x="9616" y="7856"/>
                    <a:pt x="9899" y="6576"/>
                  </a:cubicBezTo>
                  <a:cubicBezTo>
                    <a:pt x="9958" y="6338"/>
                    <a:pt x="10003" y="6085"/>
                    <a:pt x="10033" y="5832"/>
                  </a:cubicBezTo>
                  <a:close/>
                  <a:moveTo>
                    <a:pt x="9386" y="4215"/>
                  </a:moveTo>
                  <a:cubicBezTo>
                    <a:pt x="9461" y="4215"/>
                    <a:pt x="9534" y="4244"/>
                    <a:pt x="9586" y="4314"/>
                  </a:cubicBezTo>
                  <a:cubicBezTo>
                    <a:pt x="9646" y="4373"/>
                    <a:pt x="9661" y="4448"/>
                    <a:pt x="9675" y="4522"/>
                  </a:cubicBezTo>
                  <a:cubicBezTo>
                    <a:pt x="9720" y="4671"/>
                    <a:pt x="9735" y="4805"/>
                    <a:pt x="9750" y="4954"/>
                  </a:cubicBezTo>
                  <a:cubicBezTo>
                    <a:pt x="9780" y="5207"/>
                    <a:pt x="9765" y="5460"/>
                    <a:pt x="9735" y="5713"/>
                  </a:cubicBezTo>
                  <a:cubicBezTo>
                    <a:pt x="9661" y="6204"/>
                    <a:pt x="9512" y="6695"/>
                    <a:pt x="9363" y="7172"/>
                  </a:cubicBezTo>
                  <a:cubicBezTo>
                    <a:pt x="9080" y="8065"/>
                    <a:pt x="8842" y="9002"/>
                    <a:pt x="8425" y="9851"/>
                  </a:cubicBezTo>
                  <a:cubicBezTo>
                    <a:pt x="8113" y="10491"/>
                    <a:pt x="7711" y="11220"/>
                    <a:pt x="7279" y="11801"/>
                  </a:cubicBezTo>
                  <a:cubicBezTo>
                    <a:pt x="7145" y="11979"/>
                    <a:pt x="6996" y="12128"/>
                    <a:pt x="6847" y="12277"/>
                  </a:cubicBezTo>
                  <a:cubicBezTo>
                    <a:pt x="6713" y="12396"/>
                    <a:pt x="6579" y="12530"/>
                    <a:pt x="6416" y="12634"/>
                  </a:cubicBezTo>
                  <a:cubicBezTo>
                    <a:pt x="6386" y="12664"/>
                    <a:pt x="6326" y="12679"/>
                    <a:pt x="6282" y="12709"/>
                  </a:cubicBezTo>
                  <a:cubicBezTo>
                    <a:pt x="6227" y="12731"/>
                    <a:pt x="6157" y="12744"/>
                    <a:pt x="6088" y="12744"/>
                  </a:cubicBezTo>
                  <a:cubicBezTo>
                    <a:pt x="6063" y="12744"/>
                    <a:pt x="6038" y="12743"/>
                    <a:pt x="6014" y="12739"/>
                  </a:cubicBezTo>
                  <a:cubicBezTo>
                    <a:pt x="5850" y="12709"/>
                    <a:pt x="5716" y="12545"/>
                    <a:pt x="5657" y="12396"/>
                  </a:cubicBezTo>
                  <a:cubicBezTo>
                    <a:pt x="5567" y="12203"/>
                    <a:pt x="5597" y="11994"/>
                    <a:pt x="5701" y="11816"/>
                  </a:cubicBezTo>
                  <a:cubicBezTo>
                    <a:pt x="5820" y="11592"/>
                    <a:pt x="5954" y="11354"/>
                    <a:pt x="6118" y="11161"/>
                  </a:cubicBezTo>
                  <a:cubicBezTo>
                    <a:pt x="6341" y="10848"/>
                    <a:pt x="6594" y="10565"/>
                    <a:pt x="6773" y="10238"/>
                  </a:cubicBezTo>
                  <a:cubicBezTo>
                    <a:pt x="7175" y="9568"/>
                    <a:pt x="7532" y="8868"/>
                    <a:pt x="7845" y="8139"/>
                  </a:cubicBezTo>
                  <a:cubicBezTo>
                    <a:pt x="8157" y="7380"/>
                    <a:pt x="8395" y="6561"/>
                    <a:pt x="8648" y="5758"/>
                  </a:cubicBezTo>
                  <a:cubicBezTo>
                    <a:pt x="8678" y="5624"/>
                    <a:pt x="8708" y="5475"/>
                    <a:pt x="8738" y="5326"/>
                  </a:cubicBezTo>
                  <a:cubicBezTo>
                    <a:pt x="8812" y="5043"/>
                    <a:pt x="8872" y="4760"/>
                    <a:pt x="9006" y="4507"/>
                  </a:cubicBezTo>
                  <a:cubicBezTo>
                    <a:pt x="9065" y="4403"/>
                    <a:pt x="9140" y="4314"/>
                    <a:pt x="9229" y="4254"/>
                  </a:cubicBezTo>
                  <a:cubicBezTo>
                    <a:pt x="9278" y="4229"/>
                    <a:pt x="9333" y="4215"/>
                    <a:pt x="9386" y="4215"/>
                  </a:cubicBezTo>
                  <a:close/>
                  <a:moveTo>
                    <a:pt x="13893" y="7863"/>
                  </a:moveTo>
                  <a:cubicBezTo>
                    <a:pt x="13922" y="7863"/>
                    <a:pt x="13951" y="7866"/>
                    <a:pt x="13977" y="7871"/>
                  </a:cubicBezTo>
                  <a:cubicBezTo>
                    <a:pt x="14409" y="7990"/>
                    <a:pt x="14439" y="8348"/>
                    <a:pt x="14394" y="8601"/>
                  </a:cubicBezTo>
                  <a:cubicBezTo>
                    <a:pt x="14334" y="8883"/>
                    <a:pt x="14305" y="9181"/>
                    <a:pt x="14245" y="9464"/>
                  </a:cubicBezTo>
                  <a:cubicBezTo>
                    <a:pt x="14141" y="9985"/>
                    <a:pt x="14007" y="10506"/>
                    <a:pt x="13828" y="11012"/>
                  </a:cubicBezTo>
                  <a:cubicBezTo>
                    <a:pt x="13620" y="11592"/>
                    <a:pt x="13367" y="12188"/>
                    <a:pt x="13025" y="12709"/>
                  </a:cubicBezTo>
                  <a:cubicBezTo>
                    <a:pt x="12801" y="13036"/>
                    <a:pt x="12578" y="13319"/>
                    <a:pt x="12251" y="13542"/>
                  </a:cubicBezTo>
                  <a:cubicBezTo>
                    <a:pt x="12011" y="13699"/>
                    <a:pt x="11835" y="13829"/>
                    <a:pt x="11676" y="13829"/>
                  </a:cubicBezTo>
                  <a:cubicBezTo>
                    <a:pt x="11548" y="13829"/>
                    <a:pt x="11430" y="13746"/>
                    <a:pt x="11298" y="13527"/>
                  </a:cubicBezTo>
                  <a:cubicBezTo>
                    <a:pt x="11104" y="13230"/>
                    <a:pt x="11238" y="13021"/>
                    <a:pt x="11491" y="12649"/>
                  </a:cubicBezTo>
                  <a:cubicBezTo>
                    <a:pt x="11596" y="12500"/>
                    <a:pt x="11700" y="12337"/>
                    <a:pt x="11789" y="12173"/>
                  </a:cubicBezTo>
                  <a:cubicBezTo>
                    <a:pt x="12057" y="11741"/>
                    <a:pt x="12280" y="11280"/>
                    <a:pt x="12489" y="10804"/>
                  </a:cubicBezTo>
                  <a:cubicBezTo>
                    <a:pt x="12920" y="9851"/>
                    <a:pt x="13084" y="9077"/>
                    <a:pt x="13560" y="7990"/>
                  </a:cubicBezTo>
                  <a:cubicBezTo>
                    <a:pt x="13597" y="7917"/>
                    <a:pt x="13755" y="7863"/>
                    <a:pt x="13893" y="7863"/>
                  </a:cubicBezTo>
                  <a:close/>
                  <a:moveTo>
                    <a:pt x="14677" y="8973"/>
                  </a:moveTo>
                  <a:cubicBezTo>
                    <a:pt x="15525" y="9404"/>
                    <a:pt x="16389" y="9762"/>
                    <a:pt x="17282" y="10015"/>
                  </a:cubicBezTo>
                  <a:cubicBezTo>
                    <a:pt x="16865" y="11578"/>
                    <a:pt x="16269" y="13185"/>
                    <a:pt x="14900" y="14153"/>
                  </a:cubicBezTo>
                  <a:cubicBezTo>
                    <a:pt x="14320" y="13840"/>
                    <a:pt x="13709" y="13542"/>
                    <a:pt x="13084" y="13304"/>
                  </a:cubicBezTo>
                  <a:cubicBezTo>
                    <a:pt x="14052" y="12203"/>
                    <a:pt x="14573" y="10402"/>
                    <a:pt x="14677" y="8973"/>
                  </a:cubicBezTo>
                  <a:close/>
                  <a:moveTo>
                    <a:pt x="17445" y="10074"/>
                  </a:moveTo>
                  <a:lnTo>
                    <a:pt x="17445" y="10074"/>
                  </a:lnTo>
                  <a:cubicBezTo>
                    <a:pt x="17535" y="10089"/>
                    <a:pt x="17624" y="10119"/>
                    <a:pt x="17713" y="10134"/>
                  </a:cubicBezTo>
                  <a:cubicBezTo>
                    <a:pt x="17698" y="10357"/>
                    <a:pt x="17698" y="10595"/>
                    <a:pt x="17669" y="10789"/>
                  </a:cubicBezTo>
                  <a:cubicBezTo>
                    <a:pt x="17594" y="11310"/>
                    <a:pt x="17416" y="11831"/>
                    <a:pt x="17222" y="12322"/>
                  </a:cubicBezTo>
                  <a:cubicBezTo>
                    <a:pt x="16910" y="13200"/>
                    <a:pt x="16359" y="14034"/>
                    <a:pt x="15570" y="14555"/>
                  </a:cubicBezTo>
                  <a:cubicBezTo>
                    <a:pt x="15451" y="14480"/>
                    <a:pt x="15347" y="14406"/>
                    <a:pt x="15228" y="14331"/>
                  </a:cubicBezTo>
                  <a:cubicBezTo>
                    <a:pt x="16508" y="13602"/>
                    <a:pt x="17505" y="11488"/>
                    <a:pt x="17445" y="10074"/>
                  </a:cubicBezTo>
                  <a:close/>
                  <a:moveTo>
                    <a:pt x="12563" y="13781"/>
                  </a:moveTo>
                  <a:lnTo>
                    <a:pt x="12563" y="13781"/>
                  </a:lnTo>
                  <a:cubicBezTo>
                    <a:pt x="11759" y="14495"/>
                    <a:pt x="11209" y="15626"/>
                    <a:pt x="10569" y="16460"/>
                  </a:cubicBezTo>
                  <a:cubicBezTo>
                    <a:pt x="9780" y="17472"/>
                    <a:pt x="8946" y="18618"/>
                    <a:pt x="7934" y="19437"/>
                  </a:cubicBezTo>
                  <a:cubicBezTo>
                    <a:pt x="7712" y="19626"/>
                    <a:pt x="7326" y="19879"/>
                    <a:pt x="7000" y="19879"/>
                  </a:cubicBezTo>
                  <a:cubicBezTo>
                    <a:pt x="6737" y="19879"/>
                    <a:pt x="6512" y="19713"/>
                    <a:pt x="6445" y="19214"/>
                  </a:cubicBezTo>
                  <a:cubicBezTo>
                    <a:pt x="6386" y="18812"/>
                    <a:pt x="6743" y="18246"/>
                    <a:pt x="6952" y="17919"/>
                  </a:cubicBezTo>
                  <a:cubicBezTo>
                    <a:pt x="7339" y="17338"/>
                    <a:pt x="7859" y="16847"/>
                    <a:pt x="8351" y="16356"/>
                  </a:cubicBezTo>
                  <a:cubicBezTo>
                    <a:pt x="8782" y="15939"/>
                    <a:pt x="9259" y="15567"/>
                    <a:pt x="9735" y="15165"/>
                  </a:cubicBezTo>
                  <a:cubicBezTo>
                    <a:pt x="10152" y="14822"/>
                    <a:pt x="10494" y="14361"/>
                    <a:pt x="10941" y="14048"/>
                  </a:cubicBezTo>
                  <a:cubicBezTo>
                    <a:pt x="11053" y="14122"/>
                    <a:pt x="11203" y="14153"/>
                    <a:pt x="11368" y="14153"/>
                  </a:cubicBezTo>
                  <a:cubicBezTo>
                    <a:pt x="11770" y="14153"/>
                    <a:pt x="12268" y="13970"/>
                    <a:pt x="12563" y="13781"/>
                  </a:cubicBezTo>
                  <a:close/>
                  <a:moveTo>
                    <a:pt x="5623" y="1"/>
                  </a:moveTo>
                  <a:cubicBezTo>
                    <a:pt x="5199" y="1"/>
                    <a:pt x="4935" y="525"/>
                    <a:pt x="4793" y="950"/>
                  </a:cubicBezTo>
                  <a:cubicBezTo>
                    <a:pt x="4406" y="2126"/>
                    <a:pt x="4049" y="3302"/>
                    <a:pt x="3632" y="4463"/>
                  </a:cubicBezTo>
                  <a:cubicBezTo>
                    <a:pt x="3508" y="4433"/>
                    <a:pt x="3385" y="4418"/>
                    <a:pt x="3262" y="4418"/>
                  </a:cubicBezTo>
                  <a:cubicBezTo>
                    <a:pt x="2475" y="4418"/>
                    <a:pt x="1753" y="5006"/>
                    <a:pt x="1444" y="5728"/>
                  </a:cubicBezTo>
                  <a:cubicBezTo>
                    <a:pt x="1117" y="6472"/>
                    <a:pt x="1042" y="7961"/>
                    <a:pt x="1831" y="8467"/>
                  </a:cubicBezTo>
                  <a:cubicBezTo>
                    <a:pt x="1742" y="8630"/>
                    <a:pt x="1667" y="8779"/>
                    <a:pt x="1578" y="8928"/>
                  </a:cubicBezTo>
                  <a:cubicBezTo>
                    <a:pt x="1236" y="9568"/>
                    <a:pt x="864" y="10178"/>
                    <a:pt x="551" y="10848"/>
                  </a:cubicBezTo>
                  <a:cubicBezTo>
                    <a:pt x="372" y="11235"/>
                    <a:pt x="0" y="11935"/>
                    <a:pt x="15" y="12396"/>
                  </a:cubicBezTo>
                  <a:cubicBezTo>
                    <a:pt x="37" y="12690"/>
                    <a:pt x="155" y="12817"/>
                    <a:pt x="321" y="12817"/>
                  </a:cubicBezTo>
                  <a:cubicBezTo>
                    <a:pt x="382" y="12817"/>
                    <a:pt x="449" y="12800"/>
                    <a:pt x="521" y="12768"/>
                  </a:cubicBezTo>
                  <a:cubicBezTo>
                    <a:pt x="1939" y="12496"/>
                    <a:pt x="3332" y="12348"/>
                    <a:pt x="4746" y="12348"/>
                  </a:cubicBezTo>
                  <a:cubicBezTo>
                    <a:pt x="4876" y="12348"/>
                    <a:pt x="5006" y="12349"/>
                    <a:pt x="5136" y="12352"/>
                  </a:cubicBezTo>
                  <a:cubicBezTo>
                    <a:pt x="5106" y="12500"/>
                    <a:pt x="5121" y="12649"/>
                    <a:pt x="5195" y="12798"/>
                  </a:cubicBezTo>
                  <a:cubicBezTo>
                    <a:pt x="5330" y="13062"/>
                    <a:pt x="5551" y="13156"/>
                    <a:pt x="5794" y="13156"/>
                  </a:cubicBezTo>
                  <a:cubicBezTo>
                    <a:pt x="6141" y="13156"/>
                    <a:pt x="6534" y="12964"/>
                    <a:pt x="6788" y="12798"/>
                  </a:cubicBezTo>
                  <a:cubicBezTo>
                    <a:pt x="6922" y="12709"/>
                    <a:pt x="7041" y="12605"/>
                    <a:pt x="7160" y="12486"/>
                  </a:cubicBezTo>
                  <a:cubicBezTo>
                    <a:pt x="7234" y="12500"/>
                    <a:pt x="7294" y="12500"/>
                    <a:pt x="7368" y="12515"/>
                  </a:cubicBezTo>
                  <a:cubicBezTo>
                    <a:pt x="8529" y="12649"/>
                    <a:pt x="9661" y="12887"/>
                    <a:pt x="10792" y="13170"/>
                  </a:cubicBezTo>
                  <a:cubicBezTo>
                    <a:pt x="10762" y="13260"/>
                    <a:pt x="10747" y="13364"/>
                    <a:pt x="10732" y="13453"/>
                  </a:cubicBezTo>
                  <a:cubicBezTo>
                    <a:pt x="10717" y="13557"/>
                    <a:pt x="10717" y="13661"/>
                    <a:pt x="10747" y="13736"/>
                  </a:cubicBezTo>
                  <a:cubicBezTo>
                    <a:pt x="10137" y="14123"/>
                    <a:pt x="9616" y="14733"/>
                    <a:pt x="9050" y="15180"/>
                  </a:cubicBezTo>
                  <a:cubicBezTo>
                    <a:pt x="8276" y="15775"/>
                    <a:pt x="7547" y="16475"/>
                    <a:pt x="6922" y="17234"/>
                  </a:cubicBezTo>
                  <a:cubicBezTo>
                    <a:pt x="6371" y="17904"/>
                    <a:pt x="5418" y="19407"/>
                    <a:pt x="6386" y="20151"/>
                  </a:cubicBezTo>
                  <a:cubicBezTo>
                    <a:pt x="6599" y="20315"/>
                    <a:pt x="6821" y="20385"/>
                    <a:pt x="7045" y="20385"/>
                  </a:cubicBezTo>
                  <a:cubicBezTo>
                    <a:pt x="7978" y="20385"/>
                    <a:pt x="8942" y="19179"/>
                    <a:pt x="9422" y="18603"/>
                  </a:cubicBezTo>
                  <a:cubicBezTo>
                    <a:pt x="10018" y="17889"/>
                    <a:pt x="10598" y="17145"/>
                    <a:pt x="11134" y="16385"/>
                  </a:cubicBezTo>
                  <a:cubicBezTo>
                    <a:pt x="11730" y="15552"/>
                    <a:pt x="12161" y="14480"/>
                    <a:pt x="12861" y="13751"/>
                  </a:cubicBezTo>
                  <a:cubicBezTo>
                    <a:pt x="12876" y="13736"/>
                    <a:pt x="12891" y="13736"/>
                    <a:pt x="12891" y="13721"/>
                  </a:cubicBezTo>
                  <a:cubicBezTo>
                    <a:pt x="13173" y="13795"/>
                    <a:pt x="13441" y="13885"/>
                    <a:pt x="13724" y="13989"/>
                  </a:cubicBezTo>
                  <a:cubicBezTo>
                    <a:pt x="14305" y="14212"/>
                    <a:pt x="14855" y="14525"/>
                    <a:pt x="15451" y="14733"/>
                  </a:cubicBezTo>
                  <a:cubicBezTo>
                    <a:pt x="15525" y="14778"/>
                    <a:pt x="15644" y="14822"/>
                    <a:pt x="15704" y="14882"/>
                  </a:cubicBezTo>
                  <a:cubicBezTo>
                    <a:pt x="16537" y="14703"/>
                    <a:pt x="17103" y="13647"/>
                    <a:pt x="17416" y="12947"/>
                  </a:cubicBezTo>
                  <a:cubicBezTo>
                    <a:pt x="17669" y="12366"/>
                    <a:pt x="18264" y="11027"/>
                    <a:pt x="18100" y="10163"/>
                  </a:cubicBezTo>
                  <a:cubicBezTo>
                    <a:pt x="18056" y="10149"/>
                    <a:pt x="17996" y="10119"/>
                    <a:pt x="17951" y="10089"/>
                  </a:cubicBezTo>
                  <a:lnTo>
                    <a:pt x="17937" y="10089"/>
                  </a:lnTo>
                  <a:cubicBezTo>
                    <a:pt x="16954" y="9375"/>
                    <a:pt x="15748" y="9002"/>
                    <a:pt x="14692" y="8377"/>
                  </a:cubicBezTo>
                  <a:cubicBezTo>
                    <a:pt x="14639" y="7812"/>
                    <a:pt x="14381" y="7475"/>
                    <a:pt x="14035" y="7475"/>
                  </a:cubicBezTo>
                  <a:cubicBezTo>
                    <a:pt x="13889" y="7475"/>
                    <a:pt x="13728" y="7535"/>
                    <a:pt x="13560" y="7663"/>
                  </a:cubicBezTo>
                  <a:cubicBezTo>
                    <a:pt x="12652" y="7067"/>
                    <a:pt x="11759" y="6457"/>
                    <a:pt x="10926" y="5758"/>
                  </a:cubicBezTo>
                  <a:cubicBezTo>
                    <a:pt x="10613" y="5504"/>
                    <a:pt x="10301" y="5237"/>
                    <a:pt x="10003" y="4969"/>
                  </a:cubicBezTo>
                  <a:cubicBezTo>
                    <a:pt x="9973" y="4701"/>
                    <a:pt x="9899" y="4448"/>
                    <a:pt x="9780" y="4210"/>
                  </a:cubicBezTo>
                  <a:cubicBezTo>
                    <a:pt x="9661" y="3986"/>
                    <a:pt x="9497" y="3793"/>
                    <a:pt x="9244" y="3733"/>
                  </a:cubicBezTo>
                  <a:cubicBezTo>
                    <a:pt x="9196" y="3719"/>
                    <a:pt x="9148" y="3712"/>
                    <a:pt x="9102" y="3712"/>
                  </a:cubicBezTo>
                  <a:cubicBezTo>
                    <a:pt x="9003" y="3712"/>
                    <a:pt x="8908" y="3742"/>
                    <a:pt x="8827" y="3793"/>
                  </a:cubicBezTo>
                  <a:cubicBezTo>
                    <a:pt x="7755" y="2676"/>
                    <a:pt x="6832" y="1456"/>
                    <a:pt x="6014" y="101"/>
                  </a:cubicBezTo>
                  <a:cubicBezTo>
                    <a:pt x="5992" y="58"/>
                    <a:pt x="5938" y="30"/>
                    <a:pt x="5888" y="30"/>
                  </a:cubicBezTo>
                  <a:cubicBezTo>
                    <a:pt x="5869" y="30"/>
                    <a:pt x="5851" y="34"/>
                    <a:pt x="5835" y="42"/>
                  </a:cubicBezTo>
                  <a:cubicBezTo>
                    <a:pt x="5760" y="13"/>
                    <a:pt x="5690" y="1"/>
                    <a:pt x="56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444870" y="570025"/>
              <a:ext cx="118335" cy="145088"/>
            </a:xfrm>
            <a:custGeom>
              <a:avLst/>
              <a:gdLst/>
              <a:ahLst/>
              <a:cxnLst/>
              <a:rect l="l" t="t" r="r" b="b"/>
              <a:pathLst>
                <a:path w="3428" h="4203" extrusionOk="0">
                  <a:moveTo>
                    <a:pt x="83" y="1"/>
                  </a:moveTo>
                  <a:cubicBezTo>
                    <a:pt x="38" y="1"/>
                    <a:pt x="0" y="46"/>
                    <a:pt x="23" y="91"/>
                  </a:cubicBezTo>
                  <a:cubicBezTo>
                    <a:pt x="395" y="865"/>
                    <a:pt x="1035" y="1505"/>
                    <a:pt x="1571" y="2175"/>
                  </a:cubicBezTo>
                  <a:cubicBezTo>
                    <a:pt x="2152" y="2859"/>
                    <a:pt x="2658" y="3589"/>
                    <a:pt x="3327" y="4184"/>
                  </a:cubicBezTo>
                  <a:cubicBezTo>
                    <a:pt x="3340" y="4197"/>
                    <a:pt x="3354" y="4202"/>
                    <a:pt x="3367" y="4202"/>
                  </a:cubicBezTo>
                  <a:cubicBezTo>
                    <a:pt x="3400" y="4202"/>
                    <a:pt x="3427" y="4167"/>
                    <a:pt x="3417" y="4124"/>
                  </a:cubicBezTo>
                  <a:cubicBezTo>
                    <a:pt x="3074" y="3440"/>
                    <a:pt x="2449" y="2785"/>
                    <a:pt x="1973" y="2189"/>
                  </a:cubicBezTo>
                  <a:cubicBezTo>
                    <a:pt x="1392" y="1445"/>
                    <a:pt x="812" y="641"/>
                    <a:pt x="127" y="16"/>
                  </a:cubicBezTo>
                  <a:cubicBezTo>
                    <a:pt x="113" y="5"/>
                    <a:pt x="97" y="1"/>
                    <a:pt x="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25773" y="635028"/>
              <a:ext cx="202667" cy="134766"/>
            </a:xfrm>
            <a:custGeom>
              <a:avLst/>
              <a:gdLst/>
              <a:ahLst/>
              <a:cxnLst/>
              <a:rect l="l" t="t" r="r" b="b"/>
              <a:pathLst>
                <a:path w="5871" h="3904" extrusionOk="0">
                  <a:moveTo>
                    <a:pt x="133" y="1"/>
                  </a:moveTo>
                  <a:cubicBezTo>
                    <a:pt x="72" y="1"/>
                    <a:pt x="0" y="54"/>
                    <a:pt x="49" y="128"/>
                  </a:cubicBezTo>
                  <a:cubicBezTo>
                    <a:pt x="585" y="887"/>
                    <a:pt x="1642" y="1319"/>
                    <a:pt x="2431" y="1810"/>
                  </a:cubicBezTo>
                  <a:cubicBezTo>
                    <a:pt x="3533" y="2480"/>
                    <a:pt x="4604" y="3224"/>
                    <a:pt x="5706" y="3894"/>
                  </a:cubicBezTo>
                  <a:cubicBezTo>
                    <a:pt x="5719" y="3901"/>
                    <a:pt x="5733" y="3904"/>
                    <a:pt x="5746" y="3904"/>
                  </a:cubicBezTo>
                  <a:cubicBezTo>
                    <a:pt x="5818" y="3904"/>
                    <a:pt x="5871" y="3810"/>
                    <a:pt x="5795" y="3760"/>
                  </a:cubicBezTo>
                  <a:cubicBezTo>
                    <a:pt x="4009" y="2480"/>
                    <a:pt x="2163" y="961"/>
                    <a:pt x="169" y="9"/>
                  </a:cubicBezTo>
                  <a:cubicBezTo>
                    <a:pt x="158" y="3"/>
                    <a:pt x="146" y="1"/>
                    <a:pt x="1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293357" y="777012"/>
              <a:ext cx="218615" cy="53092"/>
            </a:xfrm>
            <a:custGeom>
              <a:avLst/>
              <a:gdLst/>
              <a:ahLst/>
              <a:cxnLst/>
              <a:rect l="l" t="t" r="r" b="b"/>
              <a:pathLst>
                <a:path w="6333" h="1538" extrusionOk="0">
                  <a:moveTo>
                    <a:pt x="202" y="1"/>
                  </a:moveTo>
                  <a:cubicBezTo>
                    <a:pt x="82" y="1"/>
                    <a:pt x="1" y="173"/>
                    <a:pt x="125" y="242"/>
                  </a:cubicBezTo>
                  <a:cubicBezTo>
                    <a:pt x="408" y="436"/>
                    <a:pt x="676" y="451"/>
                    <a:pt x="1003" y="495"/>
                  </a:cubicBezTo>
                  <a:cubicBezTo>
                    <a:pt x="1673" y="599"/>
                    <a:pt x="2298" y="778"/>
                    <a:pt x="2953" y="942"/>
                  </a:cubicBezTo>
                  <a:cubicBezTo>
                    <a:pt x="4025" y="1225"/>
                    <a:pt x="5141" y="1448"/>
                    <a:pt x="6258" y="1537"/>
                  </a:cubicBezTo>
                  <a:cubicBezTo>
                    <a:pt x="6317" y="1537"/>
                    <a:pt x="6332" y="1433"/>
                    <a:pt x="6273" y="1418"/>
                  </a:cubicBezTo>
                  <a:cubicBezTo>
                    <a:pt x="4308" y="793"/>
                    <a:pt x="2254" y="391"/>
                    <a:pt x="229" y="4"/>
                  </a:cubicBezTo>
                  <a:cubicBezTo>
                    <a:pt x="220" y="2"/>
                    <a:pt x="211" y="1"/>
                    <a:pt x="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269400" y="887203"/>
              <a:ext cx="252824" cy="29618"/>
            </a:xfrm>
            <a:custGeom>
              <a:avLst/>
              <a:gdLst/>
              <a:ahLst/>
              <a:cxnLst/>
              <a:rect l="l" t="t" r="r" b="b"/>
              <a:pathLst>
                <a:path w="7324" h="858" extrusionOk="0">
                  <a:moveTo>
                    <a:pt x="6669" y="0"/>
                  </a:moveTo>
                  <a:cubicBezTo>
                    <a:pt x="5581" y="0"/>
                    <a:pt x="4501" y="146"/>
                    <a:pt x="3409" y="236"/>
                  </a:cubicBezTo>
                  <a:cubicBezTo>
                    <a:pt x="2337" y="325"/>
                    <a:pt x="1236" y="325"/>
                    <a:pt x="179" y="548"/>
                  </a:cubicBezTo>
                  <a:cubicBezTo>
                    <a:pt x="0" y="578"/>
                    <a:pt x="45" y="831"/>
                    <a:pt x="209" y="846"/>
                  </a:cubicBezTo>
                  <a:cubicBezTo>
                    <a:pt x="386" y="854"/>
                    <a:pt x="564" y="857"/>
                    <a:pt x="742" y="857"/>
                  </a:cubicBezTo>
                  <a:cubicBezTo>
                    <a:pt x="2888" y="857"/>
                    <a:pt x="5044" y="317"/>
                    <a:pt x="7175" y="221"/>
                  </a:cubicBezTo>
                  <a:cubicBezTo>
                    <a:pt x="7309" y="221"/>
                    <a:pt x="7324" y="27"/>
                    <a:pt x="7190" y="12"/>
                  </a:cubicBezTo>
                  <a:cubicBezTo>
                    <a:pt x="7016" y="4"/>
                    <a:pt x="6843" y="0"/>
                    <a:pt x="6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2"/>
          <p:cNvGrpSpPr/>
          <p:nvPr/>
        </p:nvGrpSpPr>
        <p:grpSpPr>
          <a:xfrm rot="2141207">
            <a:off x="7886603" y="1304891"/>
            <a:ext cx="695958" cy="820540"/>
            <a:chOff x="4742150" y="2034450"/>
            <a:chExt cx="560450" cy="660775"/>
          </a:xfrm>
        </p:grpSpPr>
        <p:sp>
          <p:nvSpPr>
            <p:cNvPr id="58" name="Google Shape;58;p2"/>
            <p:cNvSpPr/>
            <p:nvPr/>
          </p:nvSpPr>
          <p:spPr>
            <a:xfrm>
              <a:off x="4742150" y="2034450"/>
              <a:ext cx="560450" cy="660775"/>
            </a:xfrm>
            <a:custGeom>
              <a:avLst/>
              <a:gdLst/>
              <a:ahLst/>
              <a:cxnLst/>
              <a:rect l="l" t="t" r="r" b="b"/>
              <a:pathLst>
                <a:path w="22418" h="26431" extrusionOk="0">
                  <a:moveTo>
                    <a:pt x="15247" y="396"/>
                  </a:moveTo>
                  <a:cubicBezTo>
                    <a:pt x="15743" y="396"/>
                    <a:pt x="15906" y="803"/>
                    <a:pt x="15957" y="1009"/>
                  </a:cubicBezTo>
                  <a:cubicBezTo>
                    <a:pt x="16076" y="1411"/>
                    <a:pt x="15957" y="1857"/>
                    <a:pt x="15719" y="1932"/>
                  </a:cubicBezTo>
                  <a:lnTo>
                    <a:pt x="1236" y="6263"/>
                  </a:lnTo>
                  <a:cubicBezTo>
                    <a:pt x="1218" y="6269"/>
                    <a:pt x="1199" y="6271"/>
                    <a:pt x="1180" y="6271"/>
                  </a:cubicBezTo>
                  <a:cubicBezTo>
                    <a:pt x="991" y="6271"/>
                    <a:pt x="746" y="6017"/>
                    <a:pt x="611" y="5653"/>
                  </a:cubicBezTo>
                  <a:cubicBezTo>
                    <a:pt x="432" y="5221"/>
                    <a:pt x="432" y="4670"/>
                    <a:pt x="819" y="4492"/>
                  </a:cubicBezTo>
                  <a:cubicBezTo>
                    <a:pt x="1192" y="4313"/>
                    <a:pt x="2159" y="4001"/>
                    <a:pt x="3692" y="3539"/>
                  </a:cubicBezTo>
                  <a:cubicBezTo>
                    <a:pt x="7518" y="2393"/>
                    <a:pt x="13918" y="681"/>
                    <a:pt x="14990" y="428"/>
                  </a:cubicBezTo>
                  <a:cubicBezTo>
                    <a:pt x="15084" y="406"/>
                    <a:pt x="15170" y="396"/>
                    <a:pt x="15247" y="396"/>
                  </a:cubicBezTo>
                  <a:close/>
                  <a:moveTo>
                    <a:pt x="14186" y="2795"/>
                  </a:moveTo>
                  <a:cubicBezTo>
                    <a:pt x="14469" y="3748"/>
                    <a:pt x="14871" y="5355"/>
                    <a:pt x="14990" y="7022"/>
                  </a:cubicBezTo>
                  <a:lnTo>
                    <a:pt x="4436" y="10178"/>
                  </a:lnTo>
                  <a:cubicBezTo>
                    <a:pt x="3499" y="8957"/>
                    <a:pt x="2963" y="7246"/>
                    <a:pt x="2695" y="6233"/>
                  </a:cubicBezTo>
                  <a:lnTo>
                    <a:pt x="14186" y="2795"/>
                  </a:lnTo>
                  <a:close/>
                  <a:moveTo>
                    <a:pt x="15020" y="7424"/>
                  </a:moveTo>
                  <a:lnTo>
                    <a:pt x="15020" y="7424"/>
                  </a:lnTo>
                  <a:cubicBezTo>
                    <a:pt x="15049" y="8883"/>
                    <a:pt x="14126" y="10133"/>
                    <a:pt x="13382" y="11145"/>
                  </a:cubicBezTo>
                  <a:cubicBezTo>
                    <a:pt x="12772" y="11964"/>
                    <a:pt x="12236" y="12679"/>
                    <a:pt x="12370" y="13333"/>
                  </a:cubicBezTo>
                  <a:cubicBezTo>
                    <a:pt x="12325" y="13393"/>
                    <a:pt x="12162" y="13542"/>
                    <a:pt x="11730" y="13676"/>
                  </a:cubicBezTo>
                  <a:cubicBezTo>
                    <a:pt x="11358" y="13795"/>
                    <a:pt x="10867" y="13854"/>
                    <a:pt x="10271" y="13884"/>
                  </a:cubicBezTo>
                  <a:cubicBezTo>
                    <a:pt x="9944" y="13021"/>
                    <a:pt x="9036" y="12708"/>
                    <a:pt x="8009" y="12351"/>
                  </a:cubicBezTo>
                  <a:cubicBezTo>
                    <a:pt x="7800" y="12277"/>
                    <a:pt x="7577" y="12202"/>
                    <a:pt x="7369" y="12113"/>
                  </a:cubicBezTo>
                  <a:cubicBezTo>
                    <a:pt x="6699" y="11875"/>
                    <a:pt x="5999" y="11562"/>
                    <a:pt x="5315" y="11056"/>
                  </a:cubicBezTo>
                  <a:cubicBezTo>
                    <a:pt x="5121" y="10907"/>
                    <a:pt x="4913" y="10729"/>
                    <a:pt x="4719" y="10505"/>
                  </a:cubicBezTo>
                  <a:lnTo>
                    <a:pt x="15020" y="7424"/>
                  </a:lnTo>
                  <a:close/>
                  <a:moveTo>
                    <a:pt x="12614" y="17756"/>
                  </a:moveTo>
                  <a:cubicBezTo>
                    <a:pt x="13731" y="17756"/>
                    <a:pt x="16434" y="19512"/>
                    <a:pt x="17892" y="20568"/>
                  </a:cubicBezTo>
                  <a:cubicBezTo>
                    <a:pt x="15496" y="21208"/>
                    <a:pt x="12177" y="22130"/>
                    <a:pt x="9765" y="22845"/>
                  </a:cubicBezTo>
                  <a:cubicBezTo>
                    <a:pt x="10346" y="21059"/>
                    <a:pt x="11492" y="18052"/>
                    <a:pt x="12400" y="17784"/>
                  </a:cubicBezTo>
                  <a:cubicBezTo>
                    <a:pt x="12462" y="17765"/>
                    <a:pt x="12534" y="17756"/>
                    <a:pt x="12614" y="17756"/>
                  </a:cubicBezTo>
                  <a:close/>
                  <a:moveTo>
                    <a:pt x="12534" y="13720"/>
                  </a:moveTo>
                  <a:cubicBezTo>
                    <a:pt x="12876" y="14331"/>
                    <a:pt x="13620" y="14628"/>
                    <a:pt x="14588" y="15030"/>
                  </a:cubicBezTo>
                  <a:cubicBezTo>
                    <a:pt x="15421" y="15373"/>
                    <a:pt x="16434" y="15789"/>
                    <a:pt x="17535" y="16519"/>
                  </a:cubicBezTo>
                  <a:cubicBezTo>
                    <a:pt x="18994" y="17501"/>
                    <a:pt x="19738" y="18975"/>
                    <a:pt x="20080" y="19987"/>
                  </a:cubicBezTo>
                  <a:cubicBezTo>
                    <a:pt x="19649" y="20106"/>
                    <a:pt x="19068" y="20255"/>
                    <a:pt x="18384" y="20434"/>
                  </a:cubicBezTo>
                  <a:cubicBezTo>
                    <a:pt x="17371" y="19698"/>
                    <a:pt x="14068" y="17358"/>
                    <a:pt x="12576" y="17358"/>
                  </a:cubicBezTo>
                  <a:cubicBezTo>
                    <a:pt x="12467" y="17358"/>
                    <a:pt x="12368" y="17371"/>
                    <a:pt x="12281" y="17397"/>
                  </a:cubicBezTo>
                  <a:cubicBezTo>
                    <a:pt x="11045" y="17769"/>
                    <a:pt x="9750" y="21550"/>
                    <a:pt x="9304" y="22979"/>
                  </a:cubicBezTo>
                  <a:cubicBezTo>
                    <a:pt x="8753" y="23143"/>
                    <a:pt x="8277" y="23291"/>
                    <a:pt x="7890" y="23425"/>
                  </a:cubicBezTo>
                  <a:cubicBezTo>
                    <a:pt x="7592" y="22577"/>
                    <a:pt x="7339" y="21386"/>
                    <a:pt x="7518" y="20091"/>
                  </a:cubicBezTo>
                  <a:cubicBezTo>
                    <a:pt x="7696" y="18856"/>
                    <a:pt x="8485" y="17784"/>
                    <a:pt x="9185" y="16831"/>
                  </a:cubicBezTo>
                  <a:cubicBezTo>
                    <a:pt x="9869" y="15894"/>
                    <a:pt x="10465" y="15075"/>
                    <a:pt x="10375" y="14271"/>
                  </a:cubicBezTo>
                  <a:cubicBezTo>
                    <a:pt x="10956" y="14241"/>
                    <a:pt x="11462" y="14167"/>
                    <a:pt x="11849" y="14048"/>
                  </a:cubicBezTo>
                  <a:cubicBezTo>
                    <a:pt x="12177" y="13959"/>
                    <a:pt x="12385" y="13840"/>
                    <a:pt x="12534" y="13720"/>
                  </a:cubicBezTo>
                  <a:close/>
                  <a:moveTo>
                    <a:pt x="21172" y="20163"/>
                  </a:moveTo>
                  <a:cubicBezTo>
                    <a:pt x="21667" y="20163"/>
                    <a:pt x="21830" y="20568"/>
                    <a:pt x="21882" y="20761"/>
                  </a:cubicBezTo>
                  <a:cubicBezTo>
                    <a:pt x="22001" y="21178"/>
                    <a:pt x="21882" y="21624"/>
                    <a:pt x="21643" y="21684"/>
                  </a:cubicBezTo>
                  <a:lnTo>
                    <a:pt x="7160" y="26030"/>
                  </a:lnTo>
                  <a:cubicBezTo>
                    <a:pt x="7141" y="26036"/>
                    <a:pt x="7121" y="26039"/>
                    <a:pt x="7100" y="26039"/>
                  </a:cubicBezTo>
                  <a:cubicBezTo>
                    <a:pt x="6903" y="26039"/>
                    <a:pt x="6669" y="25784"/>
                    <a:pt x="6520" y="25420"/>
                  </a:cubicBezTo>
                  <a:cubicBezTo>
                    <a:pt x="6357" y="24988"/>
                    <a:pt x="6357" y="24438"/>
                    <a:pt x="6744" y="24259"/>
                  </a:cubicBezTo>
                  <a:cubicBezTo>
                    <a:pt x="7116" y="24080"/>
                    <a:pt x="8083" y="23768"/>
                    <a:pt x="9616" y="23306"/>
                  </a:cubicBezTo>
                  <a:cubicBezTo>
                    <a:pt x="13442" y="22160"/>
                    <a:pt x="19842" y="20448"/>
                    <a:pt x="20914" y="20195"/>
                  </a:cubicBezTo>
                  <a:cubicBezTo>
                    <a:pt x="21009" y="20173"/>
                    <a:pt x="21094" y="20163"/>
                    <a:pt x="21172" y="20163"/>
                  </a:cubicBezTo>
                  <a:close/>
                  <a:moveTo>
                    <a:pt x="15241" y="1"/>
                  </a:moveTo>
                  <a:cubicBezTo>
                    <a:pt x="15135" y="1"/>
                    <a:pt x="15022" y="14"/>
                    <a:pt x="14901" y="41"/>
                  </a:cubicBezTo>
                  <a:cubicBezTo>
                    <a:pt x="13829" y="294"/>
                    <a:pt x="7413" y="2006"/>
                    <a:pt x="3588" y="3152"/>
                  </a:cubicBezTo>
                  <a:cubicBezTo>
                    <a:pt x="2025" y="3628"/>
                    <a:pt x="1043" y="3956"/>
                    <a:pt x="656" y="4135"/>
                  </a:cubicBezTo>
                  <a:cubicBezTo>
                    <a:pt x="45" y="4432"/>
                    <a:pt x="1" y="5177"/>
                    <a:pt x="239" y="5787"/>
                  </a:cubicBezTo>
                  <a:cubicBezTo>
                    <a:pt x="443" y="6324"/>
                    <a:pt x="813" y="6663"/>
                    <a:pt x="1177" y="6663"/>
                  </a:cubicBezTo>
                  <a:cubicBezTo>
                    <a:pt x="1237" y="6663"/>
                    <a:pt x="1297" y="6654"/>
                    <a:pt x="1355" y="6635"/>
                  </a:cubicBezTo>
                  <a:lnTo>
                    <a:pt x="2323" y="6352"/>
                  </a:lnTo>
                  <a:cubicBezTo>
                    <a:pt x="2650" y="7633"/>
                    <a:pt x="3409" y="9969"/>
                    <a:pt x="4853" y="11190"/>
                  </a:cubicBezTo>
                  <a:cubicBezTo>
                    <a:pt x="4868" y="11205"/>
                    <a:pt x="4868" y="11205"/>
                    <a:pt x="4868" y="11205"/>
                  </a:cubicBezTo>
                  <a:cubicBezTo>
                    <a:pt x="4943" y="11264"/>
                    <a:pt x="5017" y="11324"/>
                    <a:pt x="5091" y="11384"/>
                  </a:cubicBezTo>
                  <a:cubicBezTo>
                    <a:pt x="6044" y="12083"/>
                    <a:pt x="7012" y="12425"/>
                    <a:pt x="7875" y="12723"/>
                  </a:cubicBezTo>
                  <a:cubicBezTo>
                    <a:pt x="8947" y="13095"/>
                    <a:pt x="9721" y="13363"/>
                    <a:pt x="9944" y="14137"/>
                  </a:cubicBezTo>
                  <a:cubicBezTo>
                    <a:pt x="10152" y="14822"/>
                    <a:pt x="9557" y="15655"/>
                    <a:pt x="8857" y="16593"/>
                  </a:cubicBezTo>
                  <a:cubicBezTo>
                    <a:pt x="8143" y="17591"/>
                    <a:pt x="7324" y="18707"/>
                    <a:pt x="7131" y="20047"/>
                  </a:cubicBezTo>
                  <a:cubicBezTo>
                    <a:pt x="6922" y="21416"/>
                    <a:pt x="7205" y="22651"/>
                    <a:pt x="7503" y="23544"/>
                  </a:cubicBezTo>
                  <a:cubicBezTo>
                    <a:pt x="7071" y="23693"/>
                    <a:pt x="6758" y="23812"/>
                    <a:pt x="6580" y="23902"/>
                  </a:cubicBezTo>
                  <a:cubicBezTo>
                    <a:pt x="5955" y="24185"/>
                    <a:pt x="5925" y="24944"/>
                    <a:pt x="6148" y="25554"/>
                  </a:cubicBezTo>
                  <a:cubicBezTo>
                    <a:pt x="6366" y="26091"/>
                    <a:pt x="6726" y="26430"/>
                    <a:pt x="7097" y="26430"/>
                  </a:cubicBezTo>
                  <a:cubicBezTo>
                    <a:pt x="7158" y="26430"/>
                    <a:pt x="7219" y="26421"/>
                    <a:pt x="7279" y="26402"/>
                  </a:cubicBezTo>
                  <a:lnTo>
                    <a:pt x="21748" y="22071"/>
                  </a:lnTo>
                  <a:cubicBezTo>
                    <a:pt x="22254" y="21922"/>
                    <a:pt x="22417" y="21222"/>
                    <a:pt x="22269" y="20672"/>
                  </a:cubicBezTo>
                  <a:cubicBezTo>
                    <a:pt x="22154" y="20225"/>
                    <a:pt x="21788" y="19768"/>
                    <a:pt x="21161" y="19768"/>
                  </a:cubicBezTo>
                  <a:cubicBezTo>
                    <a:pt x="21056" y="19768"/>
                    <a:pt x="20944" y="19781"/>
                    <a:pt x="20825" y="19808"/>
                  </a:cubicBezTo>
                  <a:cubicBezTo>
                    <a:pt x="20735" y="19823"/>
                    <a:pt x="20616" y="19853"/>
                    <a:pt x="20482" y="19898"/>
                  </a:cubicBezTo>
                  <a:cubicBezTo>
                    <a:pt x="20110" y="18811"/>
                    <a:pt x="19351" y="17263"/>
                    <a:pt x="17758" y="16191"/>
                  </a:cubicBezTo>
                  <a:cubicBezTo>
                    <a:pt x="16627" y="15432"/>
                    <a:pt x="15585" y="15001"/>
                    <a:pt x="14737" y="14658"/>
                  </a:cubicBezTo>
                  <a:cubicBezTo>
                    <a:pt x="13665" y="14227"/>
                    <a:pt x="12965" y="13944"/>
                    <a:pt x="12772" y="13304"/>
                  </a:cubicBezTo>
                  <a:cubicBezTo>
                    <a:pt x="12623" y="12812"/>
                    <a:pt x="13129" y="12143"/>
                    <a:pt x="13695" y="11369"/>
                  </a:cubicBezTo>
                  <a:cubicBezTo>
                    <a:pt x="13888" y="11101"/>
                    <a:pt x="14112" y="10818"/>
                    <a:pt x="14305" y="10520"/>
                  </a:cubicBezTo>
                  <a:cubicBezTo>
                    <a:pt x="14915" y="9612"/>
                    <a:pt x="15466" y="8555"/>
                    <a:pt x="15407" y="7320"/>
                  </a:cubicBezTo>
                  <a:lnTo>
                    <a:pt x="15392" y="7156"/>
                  </a:lnTo>
                  <a:cubicBezTo>
                    <a:pt x="15288" y="5400"/>
                    <a:pt x="14871" y="3688"/>
                    <a:pt x="14573" y="2676"/>
                  </a:cubicBezTo>
                  <a:lnTo>
                    <a:pt x="15823" y="2304"/>
                  </a:lnTo>
                  <a:cubicBezTo>
                    <a:pt x="16344" y="2155"/>
                    <a:pt x="16493" y="1455"/>
                    <a:pt x="16344" y="905"/>
                  </a:cubicBezTo>
                  <a:cubicBezTo>
                    <a:pt x="16230" y="458"/>
                    <a:pt x="15874" y="1"/>
                    <a:pt x="15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19025" y="2403050"/>
              <a:ext cx="19000" cy="20575"/>
            </a:xfrm>
            <a:custGeom>
              <a:avLst/>
              <a:gdLst/>
              <a:ahLst/>
              <a:cxnLst/>
              <a:rect l="l" t="t" r="r" b="b"/>
              <a:pathLst>
                <a:path w="760" h="823" extrusionOk="0">
                  <a:moveTo>
                    <a:pt x="245" y="1"/>
                  </a:moveTo>
                  <a:cubicBezTo>
                    <a:pt x="118" y="1"/>
                    <a:pt x="0" y="94"/>
                    <a:pt x="0" y="257"/>
                  </a:cubicBezTo>
                  <a:cubicBezTo>
                    <a:pt x="0" y="524"/>
                    <a:pt x="194" y="822"/>
                    <a:pt x="491" y="822"/>
                  </a:cubicBezTo>
                  <a:cubicBezTo>
                    <a:pt x="655" y="822"/>
                    <a:pt x="759" y="658"/>
                    <a:pt x="729" y="510"/>
                  </a:cubicBezTo>
                  <a:cubicBezTo>
                    <a:pt x="685" y="361"/>
                    <a:pt x="551" y="167"/>
                    <a:pt x="417" y="63"/>
                  </a:cubicBezTo>
                  <a:cubicBezTo>
                    <a:pt x="365" y="21"/>
                    <a:pt x="304" y="1"/>
                    <a:pt x="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039550" y="2429375"/>
              <a:ext cx="14675" cy="16675"/>
            </a:xfrm>
            <a:custGeom>
              <a:avLst/>
              <a:gdLst/>
              <a:ahLst/>
              <a:cxnLst/>
              <a:rect l="l" t="t" r="r" b="b"/>
              <a:pathLst>
                <a:path w="587" h="667" extrusionOk="0">
                  <a:moveTo>
                    <a:pt x="221" y="0"/>
                  </a:moveTo>
                  <a:cubicBezTo>
                    <a:pt x="111" y="0"/>
                    <a:pt x="0" y="101"/>
                    <a:pt x="28" y="245"/>
                  </a:cubicBezTo>
                  <a:cubicBezTo>
                    <a:pt x="57" y="439"/>
                    <a:pt x="117" y="633"/>
                    <a:pt x="325" y="662"/>
                  </a:cubicBezTo>
                  <a:cubicBezTo>
                    <a:pt x="339" y="665"/>
                    <a:pt x="353" y="666"/>
                    <a:pt x="367" y="666"/>
                  </a:cubicBezTo>
                  <a:cubicBezTo>
                    <a:pt x="506" y="666"/>
                    <a:pt x="587" y="530"/>
                    <a:pt x="519" y="394"/>
                  </a:cubicBezTo>
                  <a:cubicBezTo>
                    <a:pt x="474" y="305"/>
                    <a:pt x="429" y="231"/>
                    <a:pt x="400" y="141"/>
                  </a:cubicBezTo>
                  <a:cubicBezTo>
                    <a:pt x="365" y="42"/>
                    <a:pt x="293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3700" y="2395300"/>
              <a:ext cx="14400" cy="14875"/>
            </a:xfrm>
            <a:custGeom>
              <a:avLst/>
              <a:gdLst/>
              <a:ahLst/>
              <a:cxnLst/>
              <a:rect l="l" t="t" r="r" b="b"/>
              <a:pathLst>
                <a:path w="576" h="595" extrusionOk="0">
                  <a:moveTo>
                    <a:pt x="250" y="1"/>
                  </a:moveTo>
                  <a:cubicBezTo>
                    <a:pt x="123" y="1"/>
                    <a:pt x="1" y="100"/>
                    <a:pt x="55" y="254"/>
                  </a:cubicBezTo>
                  <a:cubicBezTo>
                    <a:pt x="100" y="373"/>
                    <a:pt x="174" y="522"/>
                    <a:pt x="308" y="581"/>
                  </a:cubicBezTo>
                  <a:cubicBezTo>
                    <a:pt x="332" y="590"/>
                    <a:pt x="356" y="594"/>
                    <a:pt x="379" y="594"/>
                  </a:cubicBezTo>
                  <a:cubicBezTo>
                    <a:pt x="475" y="594"/>
                    <a:pt x="564" y="525"/>
                    <a:pt x="576" y="418"/>
                  </a:cubicBezTo>
                  <a:cubicBezTo>
                    <a:pt x="576" y="284"/>
                    <a:pt x="502" y="239"/>
                    <a:pt x="457" y="135"/>
                  </a:cubicBezTo>
                  <a:cubicBezTo>
                    <a:pt x="416" y="42"/>
                    <a:pt x="332" y="1"/>
                    <a:pt x="2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054200" y="2502300"/>
              <a:ext cx="12475" cy="16925"/>
            </a:xfrm>
            <a:custGeom>
              <a:avLst/>
              <a:gdLst/>
              <a:ahLst/>
              <a:cxnLst/>
              <a:rect l="l" t="t" r="r" b="b"/>
              <a:pathLst>
                <a:path w="499" h="677" extrusionOk="0">
                  <a:moveTo>
                    <a:pt x="233" y="0"/>
                  </a:moveTo>
                  <a:cubicBezTo>
                    <a:pt x="118" y="0"/>
                    <a:pt x="1" y="101"/>
                    <a:pt x="37" y="246"/>
                  </a:cubicBezTo>
                  <a:cubicBezTo>
                    <a:pt x="67" y="380"/>
                    <a:pt x="96" y="484"/>
                    <a:pt x="171" y="603"/>
                  </a:cubicBezTo>
                  <a:cubicBezTo>
                    <a:pt x="210" y="653"/>
                    <a:pt x="263" y="676"/>
                    <a:pt x="315" y="676"/>
                  </a:cubicBezTo>
                  <a:cubicBezTo>
                    <a:pt x="404" y="676"/>
                    <a:pt x="489" y="611"/>
                    <a:pt x="498" y="499"/>
                  </a:cubicBezTo>
                  <a:cubicBezTo>
                    <a:pt x="498" y="365"/>
                    <a:pt x="454" y="261"/>
                    <a:pt x="409" y="142"/>
                  </a:cubicBezTo>
                  <a:cubicBezTo>
                    <a:pt x="380" y="42"/>
                    <a:pt x="307" y="0"/>
                    <a:pt x="2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39475" y="2554650"/>
              <a:ext cx="9700" cy="13275"/>
            </a:xfrm>
            <a:custGeom>
              <a:avLst/>
              <a:gdLst/>
              <a:ahLst/>
              <a:cxnLst/>
              <a:rect l="l" t="t" r="r" b="b"/>
              <a:pathLst>
                <a:path w="388" h="531" extrusionOk="0">
                  <a:moveTo>
                    <a:pt x="178" y="0"/>
                  </a:moveTo>
                  <a:cubicBezTo>
                    <a:pt x="86" y="0"/>
                    <a:pt x="0" y="74"/>
                    <a:pt x="45" y="191"/>
                  </a:cubicBezTo>
                  <a:cubicBezTo>
                    <a:pt x="75" y="266"/>
                    <a:pt x="75" y="340"/>
                    <a:pt x="75" y="414"/>
                  </a:cubicBezTo>
                  <a:cubicBezTo>
                    <a:pt x="66" y="493"/>
                    <a:pt x="129" y="530"/>
                    <a:pt x="194" y="530"/>
                  </a:cubicBezTo>
                  <a:cubicBezTo>
                    <a:pt x="241" y="530"/>
                    <a:pt x="289" y="511"/>
                    <a:pt x="313" y="474"/>
                  </a:cubicBezTo>
                  <a:cubicBezTo>
                    <a:pt x="388" y="355"/>
                    <a:pt x="388" y="236"/>
                    <a:pt x="328" y="102"/>
                  </a:cubicBezTo>
                  <a:cubicBezTo>
                    <a:pt x="299" y="31"/>
                    <a:pt x="237" y="0"/>
                    <a:pt x="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84875" y="2521550"/>
              <a:ext cx="10075" cy="18300"/>
            </a:xfrm>
            <a:custGeom>
              <a:avLst/>
              <a:gdLst/>
              <a:ahLst/>
              <a:cxnLst/>
              <a:rect l="l" t="t" r="r" b="b"/>
              <a:pathLst>
                <a:path w="403" h="732" extrusionOk="0">
                  <a:moveTo>
                    <a:pt x="190" y="0"/>
                  </a:moveTo>
                  <a:cubicBezTo>
                    <a:pt x="103" y="0"/>
                    <a:pt x="16" y="60"/>
                    <a:pt x="16" y="176"/>
                  </a:cubicBezTo>
                  <a:cubicBezTo>
                    <a:pt x="1" y="309"/>
                    <a:pt x="16" y="443"/>
                    <a:pt x="16" y="592"/>
                  </a:cubicBezTo>
                  <a:cubicBezTo>
                    <a:pt x="16" y="680"/>
                    <a:pt x="88" y="732"/>
                    <a:pt x="163" y="732"/>
                  </a:cubicBezTo>
                  <a:cubicBezTo>
                    <a:pt x="215" y="732"/>
                    <a:pt x="268" y="707"/>
                    <a:pt x="298" y="652"/>
                  </a:cubicBezTo>
                  <a:cubicBezTo>
                    <a:pt x="403" y="488"/>
                    <a:pt x="358" y="339"/>
                    <a:pt x="358" y="161"/>
                  </a:cubicBezTo>
                  <a:cubicBezTo>
                    <a:pt x="351" y="53"/>
                    <a:pt x="271" y="0"/>
                    <a:pt x="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77500" y="2550075"/>
              <a:ext cx="9125" cy="9700"/>
            </a:xfrm>
            <a:custGeom>
              <a:avLst/>
              <a:gdLst/>
              <a:ahLst/>
              <a:cxnLst/>
              <a:rect l="l" t="t" r="r" b="b"/>
              <a:pathLst>
                <a:path w="365" h="388" extrusionOk="0">
                  <a:moveTo>
                    <a:pt x="199" y="0"/>
                  </a:moveTo>
                  <a:cubicBezTo>
                    <a:pt x="101" y="0"/>
                    <a:pt x="1" y="91"/>
                    <a:pt x="72" y="225"/>
                  </a:cubicBezTo>
                  <a:lnTo>
                    <a:pt x="132" y="330"/>
                  </a:lnTo>
                  <a:cubicBezTo>
                    <a:pt x="149" y="370"/>
                    <a:pt x="189" y="388"/>
                    <a:pt x="230" y="388"/>
                  </a:cubicBezTo>
                  <a:cubicBezTo>
                    <a:pt x="295" y="388"/>
                    <a:pt x="364" y="343"/>
                    <a:pt x="355" y="270"/>
                  </a:cubicBezTo>
                  <a:cubicBezTo>
                    <a:pt x="355" y="225"/>
                    <a:pt x="340" y="181"/>
                    <a:pt x="340" y="136"/>
                  </a:cubicBezTo>
                  <a:cubicBezTo>
                    <a:pt x="328" y="41"/>
                    <a:pt x="264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118875" y="2533175"/>
              <a:ext cx="14400" cy="17575"/>
            </a:xfrm>
            <a:custGeom>
              <a:avLst/>
              <a:gdLst/>
              <a:ahLst/>
              <a:cxnLst/>
              <a:rect l="l" t="t" r="r" b="b"/>
              <a:pathLst>
                <a:path w="576" h="703" extrusionOk="0">
                  <a:moveTo>
                    <a:pt x="292" y="0"/>
                  </a:moveTo>
                  <a:cubicBezTo>
                    <a:pt x="146" y="0"/>
                    <a:pt x="0" y="118"/>
                    <a:pt x="55" y="291"/>
                  </a:cubicBezTo>
                  <a:cubicBezTo>
                    <a:pt x="85" y="351"/>
                    <a:pt x="55" y="410"/>
                    <a:pt x="40" y="470"/>
                  </a:cubicBezTo>
                  <a:cubicBezTo>
                    <a:pt x="17" y="608"/>
                    <a:pt x="119" y="702"/>
                    <a:pt x="236" y="702"/>
                  </a:cubicBezTo>
                  <a:cubicBezTo>
                    <a:pt x="270" y="702"/>
                    <a:pt x="304" y="695"/>
                    <a:pt x="338" y="678"/>
                  </a:cubicBezTo>
                  <a:cubicBezTo>
                    <a:pt x="531" y="589"/>
                    <a:pt x="576" y="351"/>
                    <a:pt x="516" y="157"/>
                  </a:cubicBezTo>
                  <a:cubicBezTo>
                    <a:pt x="476" y="47"/>
                    <a:pt x="384" y="0"/>
                    <a:pt x="2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42250" y="2539250"/>
              <a:ext cx="11350" cy="14525"/>
            </a:xfrm>
            <a:custGeom>
              <a:avLst/>
              <a:gdLst/>
              <a:ahLst/>
              <a:cxnLst/>
              <a:rect l="l" t="t" r="r" b="b"/>
              <a:pathLst>
                <a:path w="454" h="581" extrusionOk="0">
                  <a:moveTo>
                    <a:pt x="222" y="0"/>
                  </a:moveTo>
                  <a:cubicBezTo>
                    <a:pt x="173" y="0"/>
                    <a:pt x="126" y="23"/>
                    <a:pt x="98" y="78"/>
                  </a:cubicBezTo>
                  <a:cubicBezTo>
                    <a:pt x="39" y="212"/>
                    <a:pt x="9" y="331"/>
                    <a:pt x="9" y="465"/>
                  </a:cubicBezTo>
                  <a:cubicBezTo>
                    <a:pt x="1" y="543"/>
                    <a:pt x="55" y="580"/>
                    <a:pt x="115" y="580"/>
                  </a:cubicBezTo>
                  <a:cubicBezTo>
                    <a:pt x="168" y="580"/>
                    <a:pt x="226" y="551"/>
                    <a:pt x="247" y="495"/>
                  </a:cubicBezTo>
                  <a:cubicBezTo>
                    <a:pt x="277" y="405"/>
                    <a:pt x="321" y="316"/>
                    <a:pt x="381" y="227"/>
                  </a:cubicBezTo>
                  <a:cubicBezTo>
                    <a:pt x="453" y="113"/>
                    <a:pt x="333" y="0"/>
                    <a:pt x="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992500" y="2339775"/>
              <a:ext cx="16750" cy="12800"/>
            </a:xfrm>
            <a:custGeom>
              <a:avLst/>
              <a:gdLst/>
              <a:ahLst/>
              <a:cxnLst/>
              <a:rect l="l" t="t" r="r" b="b"/>
              <a:pathLst>
                <a:path w="670" h="512" extrusionOk="0">
                  <a:moveTo>
                    <a:pt x="275" y="1"/>
                  </a:moveTo>
                  <a:cubicBezTo>
                    <a:pt x="137" y="1"/>
                    <a:pt x="1" y="209"/>
                    <a:pt x="138" y="346"/>
                  </a:cubicBezTo>
                  <a:cubicBezTo>
                    <a:pt x="213" y="421"/>
                    <a:pt x="302" y="480"/>
                    <a:pt x="406" y="510"/>
                  </a:cubicBezTo>
                  <a:cubicBezTo>
                    <a:pt x="413" y="511"/>
                    <a:pt x="420" y="511"/>
                    <a:pt x="427" y="511"/>
                  </a:cubicBezTo>
                  <a:cubicBezTo>
                    <a:pt x="553" y="511"/>
                    <a:pt x="669" y="385"/>
                    <a:pt x="585" y="272"/>
                  </a:cubicBezTo>
                  <a:cubicBezTo>
                    <a:pt x="525" y="198"/>
                    <a:pt x="466" y="138"/>
                    <a:pt x="391" y="64"/>
                  </a:cubicBezTo>
                  <a:cubicBezTo>
                    <a:pt x="357" y="19"/>
                    <a:pt x="316" y="1"/>
                    <a:pt x="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030675" y="2300600"/>
              <a:ext cx="9950" cy="17625"/>
            </a:xfrm>
            <a:custGeom>
              <a:avLst/>
              <a:gdLst/>
              <a:ahLst/>
              <a:cxnLst/>
              <a:rect l="l" t="t" r="r" b="b"/>
              <a:pathLst>
                <a:path w="398" h="705" extrusionOk="0">
                  <a:moveTo>
                    <a:pt x="188" y="1"/>
                  </a:moveTo>
                  <a:cubicBezTo>
                    <a:pt x="94" y="1"/>
                    <a:pt x="1" y="77"/>
                    <a:pt x="25" y="217"/>
                  </a:cubicBezTo>
                  <a:cubicBezTo>
                    <a:pt x="40" y="351"/>
                    <a:pt x="40" y="484"/>
                    <a:pt x="100" y="604"/>
                  </a:cubicBezTo>
                  <a:cubicBezTo>
                    <a:pt x="123" y="666"/>
                    <a:pt x="192" y="704"/>
                    <a:pt x="257" y="704"/>
                  </a:cubicBezTo>
                  <a:cubicBezTo>
                    <a:pt x="315" y="704"/>
                    <a:pt x="368" y="674"/>
                    <a:pt x="383" y="604"/>
                  </a:cubicBezTo>
                  <a:cubicBezTo>
                    <a:pt x="397" y="455"/>
                    <a:pt x="383" y="306"/>
                    <a:pt x="353" y="157"/>
                  </a:cubicBezTo>
                  <a:cubicBezTo>
                    <a:pt x="339" y="50"/>
                    <a:pt x="264" y="1"/>
                    <a:pt x="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2225" y="2313050"/>
              <a:ext cx="11550" cy="14925"/>
            </a:xfrm>
            <a:custGeom>
              <a:avLst/>
              <a:gdLst/>
              <a:ahLst/>
              <a:cxnLst/>
              <a:rect l="l" t="t" r="r" b="b"/>
              <a:pathLst>
                <a:path w="462" h="597" extrusionOk="0">
                  <a:moveTo>
                    <a:pt x="232" y="1"/>
                  </a:moveTo>
                  <a:cubicBezTo>
                    <a:pt x="118" y="1"/>
                    <a:pt x="0" y="96"/>
                    <a:pt x="45" y="240"/>
                  </a:cubicBezTo>
                  <a:cubicBezTo>
                    <a:pt x="75" y="344"/>
                    <a:pt x="105" y="433"/>
                    <a:pt x="164" y="522"/>
                  </a:cubicBezTo>
                  <a:cubicBezTo>
                    <a:pt x="198" y="573"/>
                    <a:pt x="249" y="596"/>
                    <a:pt x="299" y="596"/>
                  </a:cubicBezTo>
                  <a:cubicBezTo>
                    <a:pt x="382" y="596"/>
                    <a:pt x="462" y="535"/>
                    <a:pt x="462" y="433"/>
                  </a:cubicBezTo>
                  <a:cubicBezTo>
                    <a:pt x="462" y="329"/>
                    <a:pt x="432" y="240"/>
                    <a:pt x="402" y="135"/>
                  </a:cubicBezTo>
                  <a:cubicBezTo>
                    <a:pt x="379" y="41"/>
                    <a:pt x="306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920075" y="2294350"/>
              <a:ext cx="15775" cy="13350"/>
            </a:xfrm>
            <a:custGeom>
              <a:avLst/>
              <a:gdLst/>
              <a:ahLst/>
              <a:cxnLst/>
              <a:rect l="l" t="t" r="r" b="b"/>
              <a:pathLst>
                <a:path w="631" h="534" extrusionOk="0">
                  <a:moveTo>
                    <a:pt x="198" y="1"/>
                  </a:moveTo>
                  <a:cubicBezTo>
                    <a:pt x="90" y="1"/>
                    <a:pt x="0" y="159"/>
                    <a:pt x="103" y="273"/>
                  </a:cubicBezTo>
                  <a:cubicBezTo>
                    <a:pt x="207" y="392"/>
                    <a:pt x="296" y="481"/>
                    <a:pt x="460" y="526"/>
                  </a:cubicBezTo>
                  <a:cubicBezTo>
                    <a:pt x="474" y="531"/>
                    <a:pt x="487" y="534"/>
                    <a:pt x="499" y="534"/>
                  </a:cubicBezTo>
                  <a:cubicBezTo>
                    <a:pt x="591" y="534"/>
                    <a:pt x="630" y="398"/>
                    <a:pt x="564" y="333"/>
                  </a:cubicBezTo>
                  <a:cubicBezTo>
                    <a:pt x="475" y="228"/>
                    <a:pt x="386" y="139"/>
                    <a:pt x="296" y="50"/>
                  </a:cubicBezTo>
                  <a:cubicBezTo>
                    <a:pt x="265" y="15"/>
                    <a:pt x="231" y="1"/>
                    <a:pt x="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955375" y="2286675"/>
              <a:ext cx="12875" cy="12025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224" y="1"/>
                  </a:moveTo>
                  <a:cubicBezTo>
                    <a:pt x="114" y="1"/>
                    <a:pt x="0" y="87"/>
                    <a:pt x="45" y="223"/>
                  </a:cubicBezTo>
                  <a:cubicBezTo>
                    <a:pt x="90" y="357"/>
                    <a:pt x="165" y="446"/>
                    <a:pt x="298" y="476"/>
                  </a:cubicBezTo>
                  <a:cubicBezTo>
                    <a:pt x="310" y="479"/>
                    <a:pt x="321" y="480"/>
                    <a:pt x="332" y="480"/>
                  </a:cubicBezTo>
                  <a:cubicBezTo>
                    <a:pt x="436" y="480"/>
                    <a:pt x="515" y="362"/>
                    <a:pt x="447" y="267"/>
                  </a:cubicBezTo>
                  <a:cubicBezTo>
                    <a:pt x="418" y="223"/>
                    <a:pt x="388" y="178"/>
                    <a:pt x="388" y="119"/>
                  </a:cubicBezTo>
                  <a:cubicBezTo>
                    <a:pt x="364" y="37"/>
                    <a:pt x="295" y="1"/>
                    <a:pt x="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964625" y="2323275"/>
              <a:ext cx="12900" cy="15375"/>
            </a:xfrm>
            <a:custGeom>
              <a:avLst/>
              <a:gdLst/>
              <a:ahLst/>
              <a:cxnLst/>
              <a:rect l="l" t="t" r="r" b="b"/>
              <a:pathLst>
                <a:path w="516" h="615" extrusionOk="0">
                  <a:moveTo>
                    <a:pt x="239" y="1"/>
                  </a:moveTo>
                  <a:cubicBezTo>
                    <a:pt x="126" y="1"/>
                    <a:pt x="0" y="132"/>
                    <a:pt x="62" y="277"/>
                  </a:cubicBezTo>
                  <a:cubicBezTo>
                    <a:pt x="122" y="381"/>
                    <a:pt x="182" y="485"/>
                    <a:pt x="286" y="575"/>
                  </a:cubicBezTo>
                  <a:cubicBezTo>
                    <a:pt x="314" y="603"/>
                    <a:pt x="344" y="615"/>
                    <a:pt x="373" y="615"/>
                  </a:cubicBezTo>
                  <a:cubicBezTo>
                    <a:pt x="450" y="615"/>
                    <a:pt x="516" y="528"/>
                    <a:pt x="494" y="441"/>
                  </a:cubicBezTo>
                  <a:cubicBezTo>
                    <a:pt x="479" y="307"/>
                    <a:pt x="420" y="203"/>
                    <a:pt x="360" y="84"/>
                  </a:cubicBezTo>
                  <a:cubicBezTo>
                    <a:pt x="333" y="25"/>
                    <a:pt x="287" y="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009575" y="2268800"/>
              <a:ext cx="12600" cy="11725"/>
            </a:xfrm>
            <a:custGeom>
              <a:avLst/>
              <a:gdLst/>
              <a:ahLst/>
              <a:cxnLst/>
              <a:rect l="l" t="t" r="r" b="b"/>
              <a:pathLst>
                <a:path w="504" h="469" extrusionOk="0">
                  <a:moveTo>
                    <a:pt x="243" y="0"/>
                  </a:moveTo>
                  <a:cubicBezTo>
                    <a:pt x="126" y="0"/>
                    <a:pt x="1" y="103"/>
                    <a:pt x="80" y="253"/>
                  </a:cubicBezTo>
                  <a:cubicBezTo>
                    <a:pt x="140" y="357"/>
                    <a:pt x="214" y="417"/>
                    <a:pt x="319" y="461"/>
                  </a:cubicBezTo>
                  <a:cubicBezTo>
                    <a:pt x="333" y="466"/>
                    <a:pt x="347" y="469"/>
                    <a:pt x="359" y="469"/>
                  </a:cubicBezTo>
                  <a:cubicBezTo>
                    <a:pt x="464" y="469"/>
                    <a:pt x="504" y="318"/>
                    <a:pt x="438" y="238"/>
                  </a:cubicBezTo>
                  <a:cubicBezTo>
                    <a:pt x="423" y="223"/>
                    <a:pt x="423" y="194"/>
                    <a:pt x="408" y="164"/>
                  </a:cubicBezTo>
                  <a:cubicBezTo>
                    <a:pt x="402" y="49"/>
                    <a:pt x="324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5057550" y="2287500"/>
              <a:ext cx="9500" cy="10375"/>
            </a:xfrm>
            <a:custGeom>
              <a:avLst/>
              <a:gdLst/>
              <a:ahLst/>
              <a:cxnLst/>
              <a:rect l="l" t="t" r="r" b="b"/>
              <a:pathLst>
                <a:path w="380" h="415" extrusionOk="0">
                  <a:moveTo>
                    <a:pt x="203" y="1"/>
                  </a:moveTo>
                  <a:cubicBezTo>
                    <a:pt x="104" y="1"/>
                    <a:pt x="0" y="86"/>
                    <a:pt x="37" y="205"/>
                  </a:cubicBezTo>
                  <a:cubicBezTo>
                    <a:pt x="52" y="294"/>
                    <a:pt x="82" y="324"/>
                    <a:pt x="141" y="383"/>
                  </a:cubicBezTo>
                  <a:cubicBezTo>
                    <a:pt x="167" y="404"/>
                    <a:pt x="199" y="414"/>
                    <a:pt x="230" y="414"/>
                  </a:cubicBezTo>
                  <a:cubicBezTo>
                    <a:pt x="287" y="414"/>
                    <a:pt x="340" y="381"/>
                    <a:pt x="349" y="324"/>
                  </a:cubicBezTo>
                  <a:cubicBezTo>
                    <a:pt x="379" y="234"/>
                    <a:pt x="364" y="190"/>
                    <a:pt x="349" y="115"/>
                  </a:cubicBezTo>
                  <a:cubicBezTo>
                    <a:pt x="326" y="35"/>
                    <a:pt x="266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5087125" y="2242900"/>
              <a:ext cx="8800" cy="13750"/>
            </a:xfrm>
            <a:custGeom>
              <a:avLst/>
              <a:gdLst/>
              <a:ahLst/>
              <a:cxnLst/>
              <a:rect l="l" t="t" r="r" b="b"/>
              <a:pathLst>
                <a:path w="352" h="550" extrusionOk="0">
                  <a:moveTo>
                    <a:pt x="167" y="0"/>
                  </a:moveTo>
                  <a:cubicBezTo>
                    <a:pt x="106" y="0"/>
                    <a:pt x="48" y="34"/>
                    <a:pt x="30" y="113"/>
                  </a:cubicBezTo>
                  <a:cubicBezTo>
                    <a:pt x="0" y="247"/>
                    <a:pt x="15" y="366"/>
                    <a:pt x="89" y="485"/>
                  </a:cubicBezTo>
                  <a:cubicBezTo>
                    <a:pt x="112" y="530"/>
                    <a:pt x="153" y="549"/>
                    <a:pt x="195" y="549"/>
                  </a:cubicBezTo>
                  <a:cubicBezTo>
                    <a:pt x="265" y="549"/>
                    <a:pt x="337" y="495"/>
                    <a:pt x="327" y="411"/>
                  </a:cubicBezTo>
                  <a:cubicBezTo>
                    <a:pt x="327" y="336"/>
                    <a:pt x="327" y="262"/>
                    <a:pt x="342" y="188"/>
                  </a:cubicBezTo>
                  <a:cubicBezTo>
                    <a:pt x="351" y="73"/>
                    <a:pt x="255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766225" y="2148625"/>
              <a:ext cx="18625" cy="16050"/>
            </a:xfrm>
            <a:custGeom>
              <a:avLst/>
              <a:gdLst/>
              <a:ahLst/>
              <a:cxnLst/>
              <a:rect l="l" t="t" r="r" b="b"/>
              <a:pathLst>
                <a:path w="745" h="642" extrusionOk="0">
                  <a:moveTo>
                    <a:pt x="555" y="1"/>
                  </a:moveTo>
                  <a:cubicBezTo>
                    <a:pt x="527" y="1"/>
                    <a:pt x="498" y="9"/>
                    <a:pt x="467" y="29"/>
                  </a:cubicBezTo>
                  <a:cubicBezTo>
                    <a:pt x="318" y="118"/>
                    <a:pt x="229" y="222"/>
                    <a:pt x="109" y="342"/>
                  </a:cubicBezTo>
                  <a:cubicBezTo>
                    <a:pt x="1" y="462"/>
                    <a:pt x="108" y="642"/>
                    <a:pt x="231" y="642"/>
                  </a:cubicBezTo>
                  <a:cubicBezTo>
                    <a:pt x="260" y="642"/>
                    <a:pt x="290" y="632"/>
                    <a:pt x="318" y="610"/>
                  </a:cubicBezTo>
                  <a:cubicBezTo>
                    <a:pt x="452" y="505"/>
                    <a:pt x="571" y="401"/>
                    <a:pt x="660" y="267"/>
                  </a:cubicBezTo>
                  <a:cubicBezTo>
                    <a:pt x="745" y="158"/>
                    <a:pt x="672" y="1"/>
                    <a:pt x="5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794500" y="2149175"/>
              <a:ext cx="10300" cy="9175"/>
            </a:xfrm>
            <a:custGeom>
              <a:avLst/>
              <a:gdLst/>
              <a:ahLst/>
              <a:cxnLst/>
              <a:rect l="l" t="t" r="r" b="b"/>
              <a:pathLst>
                <a:path w="412" h="367" extrusionOk="0">
                  <a:moveTo>
                    <a:pt x="296" y="0"/>
                  </a:moveTo>
                  <a:cubicBezTo>
                    <a:pt x="277" y="0"/>
                    <a:pt x="259" y="7"/>
                    <a:pt x="244" y="22"/>
                  </a:cubicBezTo>
                  <a:cubicBezTo>
                    <a:pt x="184" y="81"/>
                    <a:pt x="125" y="141"/>
                    <a:pt x="65" y="200"/>
                  </a:cubicBezTo>
                  <a:cubicBezTo>
                    <a:pt x="1" y="276"/>
                    <a:pt x="76" y="366"/>
                    <a:pt x="150" y="366"/>
                  </a:cubicBezTo>
                  <a:cubicBezTo>
                    <a:pt x="179" y="366"/>
                    <a:pt x="208" y="353"/>
                    <a:pt x="229" y="320"/>
                  </a:cubicBezTo>
                  <a:cubicBezTo>
                    <a:pt x="288" y="245"/>
                    <a:pt x="333" y="186"/>
                    <a:pt x="378" y="126"/>
                  </a:cubicBezTo>
                  <a:cubicBezTo>
                    <a:pt x="411" y="59"/>
                    <a:pt x="352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829075" y="2192175"/>
              <a:ext cx="14900" cy="32400"/>
            </a:xfrm>
            <a:custGeom>
              <a:avLst/>
              <a:gdLst/>
              <a:ahLst/>
              <a:cxnLst/>
              <a:rect l="l" t="t" r="r" b="b"/>
              <a:pathLst>
                <a:path w="596" h="1296" extrusionOk="0">
                  <a:moveTo>
                    <a:pt x="213" y="0"/>
                  </a:moveTo>
                  <a:cubicBezTo>
                    <a:pt x="107" y="0"/>
                    <a:pt x="0" y="86"/>
                    <a:pt x="37" y="222"/>
                  </a:cubicBezTo>
                  <a:cubicBezTo>
                    <a:pt x="126" y="549"/>
                    <a:pt x="156" y="877"/>
                    <a:pt x="275" y="1190"/>
                  </a:cubicBezTo>
                  <a:cubicBezTo>
                    <a:pt x="307" y="1261"/>
                    <a:pt x="374" y="1296"/>
                    <a:pt x="438" y="1296"/>
                  </a:cubicBezTo>
                  <a:cubicBezTo>
                    <a:pt x="519" y="1296"/>
                    <a:pt x="596" y="1239"/>
                    <a:pt x="587" y="1130"/>
                  </a:cubicBezTo>
                  <a:cubicBezTo>
                    <a:pt x="587" y="788"/>
                    <a:pt x="498" y="445"/>
                    <a:pt x="379" y="118"/>
                  </a:cubicBezTo>
                  <a:cubicBezTo>
                    <a:pt x="350" y="36"/>
                    <a:pt x="282" y="0"/>
                    <a:pt x="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844400" y="2235925"/>
              <a:ext cx="13850" cy="15375"/>
            </a:xfrm>
            <a:custGeom>
              <a:avLst/>
              <a:gdLst/>
              <a:ahLst/>
              <a:cxnLst/>
              <a:rect l="l" t="t" r="r" b="b"/>
              <a:pathLst>
                <a:path w="554" h="615" extrusionOk="0">
                  <a:moveTo>
                    <a:pt x="205" y="0"/>
                  </a:moveTo>
                  <a:cubicBezTo>
                    <a:pt x="105" y="0"/>
                    <a:pt x="1" y="92"/>
                    <a:pt x="19" y="228"/>
                  </a:cubicBezTo>
                  <a:cubicBezTo>
                    <a:pt x="49" y="377"/>
                    <a:pt x="108" y="496"/>
                    <a:pt x="242" y="586"/>
                  </a:cubicBezTo>
                  <a:cubicBezTo>
                    <a:pt x="270" y="605"/>
                    <a:pt x="306" y="615"/>
                    <a:pt x="342" y="615"/>
                  </a:cubicBezTo>
                  <a:cubicBezTo>
                    <a:pt x="445" y="615"/>
                    <a:pt x="554" y="542"/>
                    <a:pt x="510" y="422"/>
                  </a:cubicBezTo>
                  <a:cubicBezTo>
                    <a:pt x="465" y="318"/>
                    <a:pt x="391" y="228"/>
                    <a:pt x="361" y="124"/>
                  </a:cubicBezTo>
                  <a:cubicBezTo>
                    <a:pt x="332" y="37"/>
                    <a:pt x="270" y="0"/>
                    <a:pt x="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943450" y="2477850"/>
              <a:ext cx="41475" cy="81775"/>
            </a:xfrm>
            <a:custGeom>
              <a:avLst/>
              <a:gdLst/>
              <a:ahLst/>
              <a:cxnLst/>
              <a:rect l="l" t="t" r="r" b="b"/>
              <a:pathLst>
                <a:path w="1659" h="3271" extrusionOk="0">
                  <a:moveTo>
                    <a:pt x="1444" y="0"/>
                  </a:moveTo>
                  <a:cubicBezTo>
                    <a:pt x="1434" y="0"/>
                    <a:pt x="1425" y="1"/>
                    <a:pt x="1416" y="3"/>
                  </a:cubicBezTo>
                  <a:cubicBezTo>
                    <a:pt x="939" y="108"/>
                    <a:pt x="671" y="792"/>
                    <a:pt x="508" y="1179"/>
                  </a:cubicBezTo>
                  <a:cubicBezTo>
                    <a:pt x="225" y="1804"/>
                    <a:pt x="76" y="2459"/>
                    <a:pt x="16" y="3144"/>
                  </a:cubicBezTo>
                  <a:cubicBezTo>
                    <a:pt x="1" y="3230"/>
                    <a:pt x="63" y="3271"/>
                    <a:pt x="134" y="3271"/>
                  </a:cubicBezTo>
                  <a:cubicBezTo>
                    <a:pt x="199" y="3271"/>
                    <a:pt x="271" y="3237"/>
                    <a:pt x="299" y="3174"/>
                  </a:cubicBezTo>
                  <a:cubicBezTo>
                    <a:pt x="478" y="2668"/>
                    <a:pt x="612" y="2162"/>
                    <a:pt x="775" y="1656"/>
                  </a:cubicBezTo>
                  <a:cubicBezTo>
                    <a:pt x="895" y="1269"/>
                    <a:pt x="1133" y="465"/>
                    <a:pt x="1520" y="242"/>
                  </a:cubicBezTo>
                  <a:cubicBezTo>
                    <a:pt x="1658" y="172"/>
                    <a:pt x="1565" y="0"/>
                    <a:pt x="1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941975" y="2564125"/>
              <a:ext cx="9700" cy="26050"/>
            </a:xfrm>
            <a:custGeom>
              <a:avLst/>
              <a:gdLst/>
              <a:ahLst/>
              <a:cxnLst/>
              <a:rect l="l" t="t" r="r" b="b"/>
              <a:pathLst>
                <a:path w="388" h="1042" extrusionOk="0">
                  <a:moveTo>
                    <a:pt x="227" y="0"/>
                  </a:moveTo>
                  <a:cubicBezTo>
                    <a:pt x="142" y="0"/>
                    <a:pt x="53" y="56"/>
                    <a:pt x="46" y="169"/>
                  </a:cubicBezTo>
                  <a:cubicBezTo>
                    <a:pt x="46" y="452"/>
                    <a:pt x="1" y="720"/>
                    <a:pt x="135" y="988"/>
                  </a:cubicBezTo>
                  <a:cubicBezTo>
                    <a:pt x="156" y="1026"/>
                    <a:pt x="193" y="1042"/>
                    <a:pt x="231" y="1042"/>
                  </a:cubicBezTo>
                  <a:cubicBezTo>
                    <a:pt x="300" y="1042"/>
                    <a:pt x="373" y="990"/>
                    <a:pt x="373" y="914"/>
                  </a:cubicBezTo>
                  <a:cubicBezTo>
                    <a:pt x="358" y="661"/>
                    <a:pt x="388" y="408"/>
                    <a:pt x="388" y="155"/>
                  </a:cubicBezTo>
                  <a:cubicBezTo>
                    <a:pt x="388" y="52"/>
                    <a:pt x="309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230575" y="2554750"/>
              <a:ext cx="23550" cy="19375"/>
            </a:xfrm>
            <a:custGeom>
              <a:avLst/>
              <a:gdLst/>
              <a:ahLst/>
              <a:cxnLst/>
              <a:rect l="l" t="t" r="r" b="b"/>
              <a:pathLst>
                <a:path w="942" h="775" extrusionOk="0">
                  <a:moveTo>
                    <a:pt x="731" y="1"/>
                  </a:moveTo>
                  <a:cubicBezTo>
                    <a:pt x="705" y="1"/>
                    <a:pt x="676" y="8"/>
                    <a:pt x="648" y="23"/>
                  </a:cubicBezTo>
                  <a:cubicBezTo>
                    <a:pt x="439" y="128"/>
                    <a:pt x="261" y="276"/>
                    <a:pt x="97" y="455"/>
                  </a:cubicBezTo>
                  <a:cubicBezTo>
                    <a:pt x="0" y="576"/>
                    <a:pt x="99" y="774"/>
                    <a:pt x="235" y="774"/>
                  </a:cubicBezTo>
                  <a:cubicBezTo>
                    <a:pt x="267" y="774"/>
                    <a:pt x="301" y="763"/>
                    <a:pt x="335" y="738"/>
                  </a:cubicBezTo>
                  <a:cubicBezTo>
                    <a:pt x="529" y="604"/>
                    <a:pt x="707" y="455"/>
                    <a:pt x="856" y="276"/>
                  </a:cubicBezTo>
                  <a:cubicBezTo>
                    <a:pt x="942" y="154"/>
                    <a:pt x="856" y="1"/>
                    <a:pt x="7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250100" y="2562175"/>
              <a:ext cx="18900" cy="16075"/>
            </a:xfrm>
            <a:custGeom>
              <a:avLst/>
              <a:gdLst/>
              <a:ahLst/>
              <a:cxnLst/>
              <a:rect l="l" t="t" r="r" b="b"/>
              <a:pathLst>
                <a:path w="756" h="643" extrusionOk="0">
                  <a:moveTo>
                    <a:pt x="513" y="0"/>
                  </a:moveTo>
                  <a:cubicBezTo>
                    <a:pt x="485" y="0"/>
                    <a:pt x="457" y="7"/>
                    <a:pt x="432" y="24"/>
                  </a:cubicBezTo>
                  <a:cubicBezTo>
                    <a:pt x="283" y="113"/>
                    <a:pt x="194" y="233"/>
                    <a:pt x="90" y="366"/>
                  </a:cubicBezTo>
                  <a:cubicBezTo>
                    <a:pt x="1" y="500"/>
                    <a:pt x="146" y="643"/>
                    <a:pt x="280" y="643"/>
                  </a:cubicBezTo>
                  <a:cubicBezTo>
                    <a:pt x="325" y="643"/>
                    <a:pt x="369" y="627"/>
                    <a:pt x="403" y="590"/>
                  </a:cubicBezTo>
                  <a:cubicBezTo>
                    <a:pt x="507" y="471"/>
                    <a:pt x="596" y="366"/>
                    <a:pt x="670" y="247"/>
                  </a:cubicBezTo>
                  <a:cubicBezTo>
                    <a:pt x="755" y="139"/>
                    <a:pt x="633" y="0"/>
                    <a:pt x="5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 flipH="1">
            <a:off x="980775" y="1750813"/>
            <a:ext cx="5556900" cy="13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980775" y="3125613"/>
            <a:ext cx="55569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7" name="Google Shape;87;p2"/>
          <p:cNvSpPr/>
          <p:nvPr/>
        </p:nvSpPr>
        <p:spPr>
          <a:xfrm>
            <a:off x="8463300" y="999975"/>
            <a:ext cx="733925" cy="302900"/>
          </a:xfrm>
          <a:custGeom>
            <a:avLst/>
            <a:gdLst/>
            <a:ahLst/>
            <a:cxnLst/>
            <a:rect l="l" t="t" r="r" b="b"/>
            <a:pathLst>
              <a:path w="29357" h="12116" extrusionOk="0">
                <a:moveTo>
                  <a:pt x="0" y="12116"/>
                </a:moveTo>
                <a:cubicBezTo>
                  <a:pt x="3094" y="6958"/>
                  <a:pt x="7865" y="1831"/>
                  <a:pt x="13700" y="373"/>
                </a:cubicBezTo>
                <a:cubicBezTo>
                  <a:pt x="19671" y="-1119"/>
                  <a:pt x="26600" y="4656"/>
                  <a:pt x="29357" y="10158"/>
                </a:cubicBezTo>
              </a:path>
            </a:pathLst>
          </a:custGeom>
          <a:noFill/>
          <a:ln w="19050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8" name="Google Shape;88;p2"/>
          <p:cNvSpPr/>
          <p:nvPr/>
        </p:nvSpPr>
        <p:spPr>
          <a:xfrm>
            <a:off x="8707950" y="3223275"/>
            <a:ext cx="253925" cy="892942"/>
          </a:xfrm>
          <a:custGeom>
            <a:avLst/>
            <a:gdLst/>
            <a:ahLst/>
            <a:cxnLst/>
            <a:rect l="l" t="t" r="r" b="b"/>
            <a:pathLst>
              <a:path w="10157" h="38164" extrusionOk="0">
                <a:moveTo>
                  <a:pt x="0" y="38164"/>
                </a:moveTo>
                <a:cubicBezTo>
                  <a:pt x="5924" y="33424"/>
                  <a:pt x="11272" y="25054"/>
                  <a:pt x="9785" y="17614"/>
                </a:cubicBezTo>
                <a:cubicBezTo>
                  <a:pt x="8498" y="11177"/>
                  <a:pt x="978" y="6564"/>
                  <a:pt x="978" y="0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9" name="Google Shape;89;p2"/>
          <p:cNvSpPr/>
          <p:nvPr/>
        </p:nvSpPr>
        <p:spPr>
          <a:xfrm>
            <a:off x="7217375" y="4765800"/>
            <a:ext cx="922050" cy="432625"/>
          </a:xfrm>
          <a:custGeom>
            <a:avLst/>
            <a:gdLst/>
            <a:ahLst/>
            <a:cxnLst/>
            <a:rect l="l" t="t" r="r" b="b"/>
            <a:pathLst>
              <a:path w="36882" h="17305" extrusionOk="0">
                <a:moveTo>
                  <a:pt x="0" y="0"/>
                </a:moveTo>
                <a:cubicBezTo>
                  <a:pt x="4300" y="4300"/>
                  <a:pt x="11255" y="6375"/>
                  <a:pt x="17305" y="5769"/>
                </a:cubicBezTo>
                <a:cubicBezTo>
                  <a:pt x="22383" y="5261"/>
                  <a:pt x="27361" y="2574"/>
                  <a:pt x="32413" y="3296"/>
                </a:cubicBezTo>
                <a:cubicBezTo>
                  <a:pt x="37068" y="3962"/>
                  <a:pt x="38763" y="17305"/>
                  <a:pt x="34061" y="17305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0" name="Google Shape;90;p2"/>
          <p:cNvSpPr/>
          <p:nvPr/>
        </p:nvSpPr>
        <p:spPr>
          <a:xfrm>
            <a:off x="8329850" y="1888475"/>
            <a:ext cx="513400" cy="707300"/>
          </a:xfrm>
          <a:custGeom>
            <a:avLst/>
            <a:gdLst/>
            <a:ahLst/>
            <a:cxnLst/>
            <a:rect l="l" t="t" r="r" b="b"/>
            <a:pathLst>
              <a:path w="20536" h="28292" extrusionOk="0">
                <a:moveTo>
                  <a:pt x="8516" y="0"/>
                </a:moveTo>
                <a:cubicBezTo>
                  <a:pt x="10981" y="2465"/>
                  <a:pt x="15115" y="2754"/>
                  <a:pt x="17580" y="5219"/>
                </a:cubicBezTo>
                <a:cubicBezTo>
                  <a:pt x="20956" y="8595"/>
                  <a:pt x="21454" y="15616"/>
                  <a:pt x="18679" y="19502"/>
                </a:cubicBezTo>
                <a:cubicBezTo>
                  <a:pt x="14680" y="25102"/>
                  <a:pt x="0" y="21411"/>
                  <a:pt x="0" y="28292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1" name="Google Shape;91;p2"/>
          <p:cNvSpPr/>
          <p:nvPr/>
        </p:nvSpPr>
        <p:spPr>
          <a:xfrm>
            <a:off x="7169300" y="3680800"/>
            <a:ext cx="224750" cy="487575"/>
          </a:xfrm>
          <a:custGeom>
            <a:avLst/>
            <a:gdLst/>
            <a:ahLst/>
            <a:cxnLst/>
            <a:rect l="l" t="t" r="r" b="b"/>
            <a:pathLst>
              <a:path w="8990" h="19503" extrusionOk="0">
                <a:moveTo>
                  <a:pt x="0" y="0"/>
                </a:moveTo>
                <a:cubicBezTo>
                  <a:pt x="2260" y="3010"/>
                  <a:pt x="7324" y="3845"/>
                  <a:pt x="8516" y="7416"/>
                </a:cubicBezTo>
                <a:cubicBezTo>
                  <a:pt x="9838" y="11377"/>
                  <a:pt x="8172" y="16550"/>
                  <a:pt x="5219" y="19503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2" name="Google Shape;92;p2"/>
          <p:cNvSpPr/>
          <p:nvPr/>
        </p:nvSpPr>
        <p:spPr>
          <a:xfrm>
            <a:off x="7395925" y="2678200"/>
            <a:ext cx="230875" cy="370825"/>
          </a:xfrm>
          <a:custGeom>
            <a:avLst/>
            <a:gdLst/>
            <a:ahLst/>
            <a:cxnLst/>
            <a:rect l="l" t="t" r="r" b="b"/>
            <a:pathLst>
              <a:path w="9235" h="14833" extrusionOk="0">
                <a:moveTo>
                  <a:pt x="7142" y="0"/>
                </a:moveTo>
                <a:cubicBezTo>
                  <a:pt x="8895" y="2922"/>
                  <a:pt x="10130" y="7327"/>
                  <a:pt x="8241" y="10163"/>
                </a:cubicBezTo>
                <a:cubicBezTo>
                  <a:pt x="6490" y="12791"/>
                  <a:pt x="3063" y="14067"/>
                  <a:pt x="0" y="14833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93" name="Google Shape;93;p2"/>
          <p:cNvSpPr/>
          <p:nvPr/>
        </p:nvSpPr>
        <p:spPr>
          <a:xfrm>
            <a:off x="8618275" y="4601000"/>
            <a:ext cx="611175" cy="287175"/>
          </a:xfrm>
          <a:custGeom>
            <a:avLst/>
            <a:gdLst/>
            <a:ahLst/>
            <a:cxnLst/>
            <a:rect l="l" t="t" r="r" b="b"/>
            <a:pathLst>
              <a:path w="24447" h="11487" extrusionOk="0">
                <a:moveTo>
                  <a:pt x="0" y="0"/>
                </a:moveTo>
                <a:cubicBezTo>
                  <a:pt x="0" y="3851"/>
                  <a:pt x="2050" y="8441"/>
                  <a:pt x="5494" y="10163"/>
                </a:cubicBezTo>
                <a:cubicBezTo>
                  <a:pt x="11145" y="12988"/>
                  <a:pt x="18129" y="10163"/>
                  <a:pt x="24447" y="10163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bg>
      <p:bgPr>
        <a:solidFill>
          <a:schemeClr val="accent2"/>
        </a:solidFill>
        <a:effectLst/>
      </p:bgPr>
    </p:bg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33"/>
          <p:cNvGrpSpPr/>
          <p:nvPr/>
        </p:nvGrpSpPr>
        <p:grpSpPr>
          <a:xfrm rot="-3962670">
            <a:off x="5305231" y="2486328"/>
            <a:ext cx="6705128" cy="1944393"/>
            <a:chOff x="2431496" y="3198979"/>
            <a:chExt cx="6705576" cy="1944523"/>
          </a:xfrm>
        </p:grpSpPr>
        <p:sp>
          <p:nvSpPr>
            <p:cNvPr id="846" name="Google Shape;846;p33"/>
            <p:cNvSpPr/>
            <p:nvPr/>
          </p:nvSpPr>
          <p:spPr>
            <a:xfrm>
              <a:off x="2431496" y="3198979"/>
              <a:ext cx="6705570" cy="1944498"/>
            </a:xfrm>
            <a:custGeom>
              <a:avLst/>
              <a:gdLst/>
              <a:ahLst/>
              <a:cxnLst/>
              <a:rect l="l" t="t" r="r" b="b"/>
              <a:pathLst>
                <a:path w="209992" h="60894" extrusionOk="0">
                  <a:moveTo>
                    <a:pt x="209992" y="1"/>
                  </a:moveTo>
                  <a:lnTo>
                    <a:pt x="208261" y="3040"/>
                  </a:lnTo>
                  <a:lnTo>
                    <a:pt x="204693" y="9066"/>
                  </a:lnTo>
                  <a:lnTo>
                    <a:pt x="202829" y="12026"/>
                  </a:lnTo>
                  <a:lnTo>
                    <a:pt x="201785" y="13651"/>
                  </a:lnTo>
                  <a:lnTo>
                    <a:pt x="199658" y="16889"/>
                  </a:lnTo>
                  <a:lnTo>
                    <a:pt x="197438" y="20100"/>
                  </a:lnTo>
                  <a:lnTo>
                    <a:pt x="195125" y="23232"/>
                  </a:lnTo>
                  <a:lnTo>
                    <a:pt x="192720" y="26298"/>
                  </a:lnTo>
                  <a:lnTo>
                    <a:pt x="190196" y="29245"/>
                  </a:lnTo>
                  <a:lnTo>
                    <a:pt x="187540" y="32086"/>
                  </a:lnTo>
                  <a:lnTo>
                    <a:pt x="184752" y="34768"/>
                  </a:lnTo>
                  <a:lnTo>
                    <a:pt x="183285" y="36050"/>
                  </a:lnTo>
                  <a:lnTo>
                    <a:pt x="182479" y="36724"/>
                  </a:lnTo>
                  <a:lnTo>
                    <a:pt x="180827" y="38019"/>
                  </a:lnTo>
                  <a:lnTo>
                    <a:pt x="179109" y="39235"/>
                  </a:lnTo>
                  <a:lnTo>
                    <a:pt x="177339" y="40398"/>
                  </a:lnTo>
                  <a:lnTo>
                    <a:pt x="175528" y="41481"/>
                  </a:lnTo>
                  <a:lnTo>
                    <a:pt x="173678" y="42512"/>
                  </a:lnTo>
                  <a:lnTo>
                    <a:pt x="170864" y="43952"/>
                  </a:lnTo>
                  <a:lnTo>
                    <a:pt x="168961" y="44824"/>
                  </a:lnTo>
                  <a:lnTo>
                    <a:pt x="167890" y="45287"/>
                  </a:lnTo>
                  <a:lnTo>
                    <a:pt x="165750" y="46133"/>
                  </a:lnTo>
                  <a:lnTo>
                    <a:pt x="163556" y="46873"/>
                  </a:lnTo>
                  <a:lnTo>
                    <a:pt x="161349" y="47494"/>
                  </a:lnTo>
                  <a:lnTo>
                    <a:pt x="159103" y="48009"/>
                  </a:lnTo>
                  <a:lnTo>
                    <a:pt x="156843" y="48419"/>
                  </a:lnTo>
                  <a:lnTo>
                    <a:pt x="154557" y="48696"/>
                  </a:lnTo>
                  <a:lnTo>
                    <a:pt x="152244" y="48868"/>
                  </a:lnTo>
                  <a:lnTo>
                    <a:pt x="151095" y="48894"/>
                  </a:lnTo>
                  <a:lnTo>
                    <a:pt x="150196" y="48908"/>
                  </a:lnTo>
                  <a:lnTo>
                    <a:pt x="148399" y="48855"/>
                  </a:lnTo>
                  <a:lnTo>
                    <a:pt x="146628" y="48736"/>
                  </a:lnTo>
                  <a:lnTo>
                    <a:pt x="144857" y="48538"/>
                  </a:lnTo>
                  <a:lnTo>
                    <a:pt x="143113" y="48287"/>
                  </a:lnTo>
                  <a:lnTo>
                    <a:pt x="141382" y="47956"/>
                  </a:lnTo>
                  <a:lnTo>
                    <a:pt x="138805" y="47362"/>
                  </a:lnTo>
                  <a:lnTo>
                    <a:pt x="135409" y="46357"/>
                  </a:lnTo>
                  <a:lnTo>
                    <a:pt x="132079" y="45168"/>
                  </a:lnTo>
                  <a:lnTo>
                    <a:pt x="128789" y="43820"/>
                  </a:lnTo>
                  <a:lnTo>
                    <a:pt x="125564" y="42340"/>
                  </a:lnTo>
                  <a:lnTo>
                    <a:pt x="123965" y="41547"/>
                  </a:lnTo>
                  <a:lnTo>
                    <a:pt x="120886" y="40001"/>
                  </a:lnTo>
                  <a:lnTo>
                    <a:pt x="114755" y="36869"/>
                  </a:lnTo>
                  <a:lnTo>
                    <a:pt x="110130" y="34596"/>
                  </a:lnTo>
                  <a:lnTo>
                    <a:pt x="106998" y="33156"/>
                  </a:lnTo>
                  <a:lnTo>
                    <a:pt x="103840" y="31808"/>
                  </a:lnTo>
                  <a:lnTo>
                    <a:pt x="100615" y="30592"/>
                  </a:lnTo>
                  <a:lnTo>
                    <a:pt x="98977" y="30037"/>
                  </a:lnTo>
                  <a:lnTo>
                    <a:pt x="97933" y="29707"/>
                  </a:lnTo>
                  <a:lnTo>
                    <a:pt x="95832" y="29086"/>
                  </a:lnTo>
                  <a:lnTo>
                    <a:pt x="93704" y="28544"/>
                  </a:lnTo>
                  <a:lnTo>
                    <a:pt x="91577" y="28055"/>
                  </a:lnTo>
                  <a:lnTo>
                    <a:pt x="89423" y="27646"/>
                  </a:lnTo>
                  <a:lnTo>
                    <a:pt x="87269" y="27289"/>
                  </a:lnTo>
                  <a:lnTo>
                    <a:pt x="85102" y="27011"/>
                  </a:lnTo>
                  <a:lnTo>
                    <a:pt x="82934" y="26787"/>
                  </a:lnTo>
                  <a:lnTo>
                    <a:pt x="80754" y="26628"/>
                  </a:lnTo>
                  <a:lnTo>
                    <a:pt x="78574" y="26522"/>
                  </a:lnTo>
                  <a:lnTo>
                    <a:pt x="75283" y="26483"/>
                  </a:lnTo>
                  <a:lnTo>
                    <a:pt x="70922" y="26655"/>
                  </a:lnTo>
                  <a:lnTo>
                    <a:pt x="66562" y="27064"/>
                  </a:lnTo>
                  <a:lnTo>
                    <a:pt x="64381" y="27368"/>
                  </a:lnTo>
                  <a:lnTo>
                    <a:pt x="63205" y="27540"/>
                  </a:lnTo>
                  <a:lnTo>
                    <a:pt x="60840" y="27963"/>
                  </a:lnTo>
                  <a:lnTo>
                    <a:pt x="58488" y="28452"/>
                  </a:lnTo>
                  <a:lnTo>
                    <a:pt x="56149" y="29007"/>
                  </a:lnTo>
                  <a:lnTo>
                    <a:pt x="52673" y="29932"/>
                  </a:lnTo>
                  <a:lnTo>
                    <a:pt x="48101" y="31372"/>
                  </a:lnTo>
                  <a:lnTo>
                    <a:pt x="43582" y="33011"/>
                  </a:lnTo>
                  <a:lnTo>
                    <a:pt x="39128" y="34834"/>
                  </a:lnTo>
                  <a:lnTo>
                    <a:pt x="34741" y="36816"/>
                  </a:lnTo>
                  <a:lnTo>
                    <a:pt x="30433" y="38918"/>
                  </a:lnTo>
                  <a:lnTo>
                    <a:pt x="28306" y="40014"/>
                  </a:lnTo>
                  <a:lnTo>
                    <a:pt x="26575" y="40939"/>
                  </a:lnTo>
                  <a:lnTo>
                    <a:pt x="23192" y="42935"/>
                  </a:lnTo>
                  <a:lnTo>
                    <a:pt x="19888" y="45062"/>
                  </a:lnTo>
                  <a:lnTo>
                    <a:pt x="16637" y="47296"/>
                  </a:lnTo>
                  <a:lnTo>
                    <a:pt x="15052" y="48432"/>
                  </a:lnTo>
                  <a:lnTo>
                    <a:pt x="13387" y="49634"/>
                  </a:lnTo>
                  <a:lnTo>
                    <a:pt x="10096" y="52119"/>
                  </a:lnTo>
                  <a:lnTo>
                    <a:pt x="6898" y="54696"/>
                  </a:lnTo>
                  <a:lnTo>
                    <a:pt x="3766" y="57365"/>
                  </a:lnTo>
                  <a:lnTo>
                    <a:pt x="2247" y="58752"/>
                  </a:lnTo>
                  <a:lnTo>
                    <a:pt x="1110" y="59810"/>
                  </a:lnTo>
                  <a:lnTo>
                    <a:pt x="0" y="60893"/>
                  </a:lnTo>
                  <a:lnTo>
                    <a:pt x="1176" y="60893"/>
                  </a:lnTo>
                  <a:lnTo>
                    <a:pt x="2326" y="59783"/>
                  </a:lnTo>
                  <a:lnTo>
                    <a:pt x="4691" y="57642"/>
                  </a:lnTo>
                  <a:lnTo>
                    <a:pt x="7123" y="55581"/>
                  </a:lnTo>
                  <a:lnTo>
                    <a:pt x="9594" y="53586"/>
                  </a:lnTo>
                  <a:lnTo>
                    <a:pt x="10849" y="52595"/>
                  </a:lnTo>
                  <a:lnTo>
                    <a:pt x="12528" y="51300"/>
                  </a:lnTo>
                  <a:lnTo>
                    <a:pt x="15937" y="48789"/>
                  </a:lnTo>
                  <a:lnTo>
                    <a:pt x="19412" y="46384"/>
                  </a:lnTo>
                  <a:lnTo>
                    <a:pt x="22967" y="44071"/>
                  </a:lnTo>
                  <a:lnTo>
                    <a:pt x="24764" y="42974"/>
                  </a:lnTo>
                  <a:lnTo>
                    <a:pt x="26707" y="41825"/>
                  </a:lnTo>
                  <a:lnTo>
                    <a:pt x="30671" y="39697"/>
                  </a:lnTo>
                  <a:lnTo>
                    <a:pt x="34715" y="37728"/>
                  </a:lnTo>
                  <a:lnTo>
                    <a:pt x="38824" y="35891"/>
                  </a:lnTo>
                  <a:lnTo>
                    <a:pt x="40899" y="35019"/>
                  </a:lnTo>
                  <a:lnTo>
                    <a:pt x="43132" y="34094"/>
                  </a:lnTo>
                  <a:lnTo>
                    <a:pt x="47665" y="32416"/>
                  </a:lnTo>
                  <a:lnTo>
                    <a:pt x="52277" y="30936"/>
                  </a:lnTo>
                  <a:lnTo>
                    <a:pt x="56941" y="29667"/>
                  </a:lnTo>
                  <a:lnTo>
                    <a:pt x="59294" y="29126"/>
                  </a:lnTo>
                  <a:lnTo>
                    <a:pt x="60430" y="28888"/>
                  </a:lnTo>
                  <a:lnTo>
                    <a:pt x="62703" y="28465"/>
                  </a:lnTo>
                  <a:lnTo>
                    <a:pt x="64976" y="28108"/>
                  </a:lnTo>
                  <a:lnTo>
                    <a:pt x="67262" y="27804"/>
                  </a:lnTo>
                  <a:lnTo>
                    <a:pt x="69561" y="27580"/>
                  </a:lnTo>
                  <a:lnTo>
                    <a:pt x="71861" y="27421"/>
                  </a:lnTo>
                  <a:lnTo>
                    <a:pt x="74160" y="27328"/>
                  </a:lnTo>
                  <a:lnTo>
                    <a:pt x="76473" y="27302"/>
                  </a:lnTo>
                  <a:lnTo>
                    <a:pt x="78772" y="27355"/>
                  </a:lnTo>
                  <a:lnTo>
                    <a:pt x="81071" y="27461"/>
                  </a:lnTo>
                  <a:lnTo>
                    <a:pt x="83370" y="27646"/>
                  </a:lnTo>
                  <a:lnTo>
                    <a:pt x="85657" y="27910"/>
                  </a:lnTo>
                  <a:lnTo>
                    <a:pt x="87943" y="28227"/>
                  </a:lnTo>
                  <a:lnTo>
                    <a:pt x="90216" y="28637"/>
                  </a:lnTo>
                  <a:lnTo>
                    <a:pt x="92475" y="29099"/>
                  </a:lnTo>
                  <a:lnTo>
                    <a:pt x="94722" y="29654"/>
                  </a:lnTo>
                  <a:lnTo>
                    <a:pt x="95832" y="29958"/>
                  </a:lnTo>
                  <a:lnTo>
                    <a:pt x="97536" y="30447"/>
                  </a:lnTo>
                  <a:lnTo>
                    <a:pt x="100893" y="31570"/>
                  </a:lnTo>
                  <a:lnTo>
                    <a:pt x="104183" y="32839"/>
                  </a:lnTo>
                  <a:lnTo>
                    <a:pt x="107421" y="34240"/>
                  </a:lnTo>
                  <a:lnTo>
                    <a:pt x="112218" y="36499"/>
                  </a:lnTo>
                  <a:lnTo>
                    <a:pt x="118521" y="39697"/>
                  </a:lnTo>
                  <a:lnTo>
                    <a:pt x="121666" y="41323"/>
                  </a:lnTo>
                  <a:lnTo>
                    <a:pt x="123146" y="42063"/>
                  </a:lnTo>
                  <a:lnTo>
                    <a:pt x="126133" y="43503"/>
                  </a:lnTo>
                  <a:lnTo>
                    <a:pt x="129145" y="44851"/>
                  </a:lnTo>
                  <a:lnTo>
                    <a:pt x="132198" y="46080"/>
                  </a:lnTo>
                  <a:lnTo>
                    <a:pt x="135290" y="47177"/>
                  </a:lnTo>
                  <a:lnTo>
                    <a:pt x="138448" y="48102"/>
                  </a:lnTo>
                  <a:lnTo>
                    <a:pt x="141646" y="48842"/>
                  </a:lnTo>
                  <a:lnTo>
                    <a:pt x="144924" y="49383"/>
                  </a:lnTo>
                  <a:lnTo>
                    <a:pt x="146589" y="49555"/>
                  </a:lnTo>
                  <a:lnTo>
                    <a:pt x="147712" y="49648"/>
                  </a:lnTo>
                  <a:lnTo>
                    <a:pt x="149958" y="49727"/>
                  </a:lnTo>
                  <a:lnTo>
                    <a:pt x="152191" y="49687"/>
                  </a:lnTo>
                  <a:lnTo>
                    <a:pt x="154412" y="49529"/>
                  </a:lnTo>
                  <a:lnTo>
                    <a:pt x="156605" y="49264"/>
                  </a:lnTo>
                  <a:lnTo>
                    <a:pt x="158799" y="48881"/>
                  </a:lnTo>
                  <a:lnTo>
                    <a:pt x="160953" y="48406"/>
                  </a:lnTo>
                  <a:lnTo>
                    <a:pt x="163093" y="47824"/>
                  </a:lnTo>
                  <a:lnTo>
                    <a:pt x="165208" y="47150"/>
                  </a:lnTo>
                  <a:lnTo>
                    <a:pt x="167296" y="46384"/>
                  </a:lnTo>
                  <a:lnTo>
                    <a:pt x="169344" y="45538"/>
                  </a:lnTo>
                  <a:lnTo>
                    <a:pt x="171379" y="44613"/>
                  </a:lnTo>
                  <a:lnTo>
                    <a:pt x="173374" y="43609"/>
                  </a:lnTo>
                  <a:lnTo>
                    <a:pt x="175330" y="42538"/>
                  </a:lnTo>
                  <a:lnTo>
                    <a:pt x="177246" y="41389"/>
                  </a:lnTo>
                  <a:lnTo>
                    <a:pt x="179136" y="40186"/>
                  </a:lnTo>
                  <a:lnTo>
                    <a:pt x="180061" y="39565"/>
                  </a:lnTo>
                  <a:lnTo>
                    <a:pt x="180827" y="39036"/>
                  </a:lnTo>
                  <a:lnTo>
                    <a:pt x="182307" y="37926"/>
                  </a:lnTo>
                  <a:lnTo>
                    <a:pt x="183761" y="36764"/>
                  </a:lnTo>
                  <a:lnTo>
                    <a:pt x="185175" y="35548"/>
                  </a:lnTo>
                  <a:lnTo>
                    <a:pt x="187223" y="33645"/>
                  </a:lnTo>
                  <a:lnTo>
                    <a:pt x="189813" y="30962"/>
                  </a:lnTo>
                  <a:lnTo>
                    <a:pt x="192284" y="28135"/>
                  </a:lnTo>
                  <a:lnTo>
                    <a:pt x="194636" y="25214"/>
                  </a:lnTo>
                  <a:lnTo>
                    <a:pt x="196883" y="22228"/>
                  </a:lnTo>
                  <a:lnTo>
                    <a:pt x="199050" y="19188"/>
                  </a:lnTo>
                  <a:lnTo>
                    <a:pt x="200094" y="17682"/>
                  </a:lnTo>
                  <a:lnTo>
                    <a:pt x="201415" y="15739"/>
                  </a:lnTo>
                  <a:lnTo>
                    <a:pt x="203966" y="11788"/>
                  </a:lnTo>
                  <a:lnTo>
                    <a:pt x="206424" y="7797"/>
                  </a:lnTo>
                  <a:lnTo>
                    <a:pt x="208816" y="3754"/>
                  </a:lnTo>
                  <a:lnTo>
                    <a:pt x="209992" y="1719"/>
                  </a:lnTo>
                  <a:lnTo>
                    <a:pt x="2099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3"/>
            <p:cNvSpPr/>
            <p:nvPr/>
          </p:nvSpPr>
          <p:spPr>
            <a:xfrm>
              <a:off x="2676230" y="3460190"/>
              <a:ext cx="6460839" cy="1683290"/>
            </a:xfrm>
            <a:custGeom>
              <a:avLst/>
              <a:gdLst/>
              <a:ahLst/>
              <a:cxnLst/>
              <a:rect l="l" t="t" r="r" b="b"/>
              <a:pathLst>
                <a:path w="202328" h="52714" extrusionOk="0">
                  <a:moveTo>
                    <a:pt x="202328" y="1"/>
                  </a:moveTo>
                  <a:lnTo>
                    <a:pt x="200993" y="2260"/>
                  </a:lnTo>
                  <a:lnTo>
                    <a:pt x="198258" y="6714"/>
                  </a:lnTo>
                  <a:lnTo>
                    <a:pt x="196844" y="8920"/>
                  </a:lnTo>
                  <a:lnTo>
                    <a:pt x="195786" y="10546"/>
                  </a:lnTo>
                  <a:lnTo>
                    <a:pt x="193619" y="13783"/>
                  </a:lnTo>
                  <a:lnTo>
                    <a:pt x="191373" y="16981"/>
                  </a:lnTo>
                  <a:lnTo>
                    <a:pt x="189034" y="20113"/>
                  </a:lnTo>
                  <a:lnTo>
                    <a:pt x="186589" y="23166"/>
                  </a:lnTo>
                  <a:lnTo>
                    <a:pt x="184039" y="26126"/>
                  </a:lnTo>
                  <a:lnTo>
                    <a:pt x="181356" y="28967"/>
                  </a:lnTo>
                  <a:lnTo>
                    <a:pt x="178542" y="31649"/>
                  </a:lnTo>
                  <a:lnTo>
                    <a:pt x="177062" y="32931"/>
                  </a:lnTo>
                  <a:lnTo>
                    <a:pt x="176255" y="33605"/>
                  </a:lnTo>
                  <a:lnTo>
                    <a:pt x="174604" y="34900"/>
                  </a:lnTo>
                  <a:lnTo>
                    <a:pt x="172873" y="36116"/>
                  </a:lnTo>
                  <a:lnTo>
                    <a:pt x="171115" y="37279"/>
                  </a:lnTo>
                  <a:lnTo>
                    <a:pt x="169305" y="38376"/>
                  </a:lnTo>
                  <a:lnTo>
                    <a:pt x="167455" y="39393"/>
                  </a:lnTo>
                  <a:lnTo>
                    <a:pt x="164627" y="40833"/>
                  </a:lnTo>
                  <a:lnTo>
                    <a:pt x="162724" y="41719"/>
                  </a:lnTo>
                  <a:lnTo>
                    <a:pt x="161667" y="42181"/>
                  </a:lnTo>
                  <a:lnTo>
                    <a:pt x="159513" y="43014"/>
                  </a:lnTo>
                  <a:lnTo>
                    <a:pt x="157332" y="43754"/>
                  </a:lnTo>
                  <a:lnTo>
                    <a:pt x="155112" y="44388"/>
                  </a:lnTo>
                  <a:lnTo>
                    <a:pt x="152866" y="44903"/>
                  </a:lnTo>
                  <a:lnTo>
                    <a:pt x="150606" y="45300"/>
                  </a:lnTo>
                  <a:lnTo>
                    <a:pt x="148320" y="45591"/>
                  </a:lnTo>
                  <a:lnTo>
                    <a:pt x="146021" y="45749"/>
                  </a:lnTo>
                  <a:lnTo>
                    <a:pt x="144858" y="45789"/>
                  </a:lnTo>
                  <a:lnTo>
                    <a:pt x="143959" y="45789"/>
                  </a:lnTo>
                  <a:lnTo>
                    <a:pt x="142175" y="45749"/>
                  </a:lnTo>
                  <a:lnTo>
                    <a:pt x="140391" y="45617"/>
                  </a:lnTo>
                  <a:lnTo>
                    <a:pt x="138634" y="45432"/>
                  </a:lnTo>
                  <a:lnTo>
                    <a:pt x="136876" y="45168"/>
                  </a:lnTo>
                  <a:lnTo>
                    <a:pt x="135145" y="44837"/>
                  </a:lnTo>
                  <a:lnTo>
                    <a:pt x="132568" y="44243"/>
                  </a:lnTo>
                  <a:lnTo>
                    <a:pt x="129185" y="43238"/>
                  </a:lnTo>
                  <a:lnTo>
                    <a:pt x="125842" y="42049"/>
                  </a:lnTo>
                  <a:lnTo>
                    <a:pt x="122565" y="40701"/>
                  </a:lnTo>
                  <a:lnTo>
                    <a:pt x="119327" y="39221"/>
                  </a:lnTo>
                  <a:lnTo>
                    <a:pt x="117729" y="38442"/>
                  </a:lnTo>
                  <a:lnTo>
                    <a:pt x="114650" y="36896"/>
                  </a:lnTo>
                  <a:lnTo>
                    <a:pt x="108518" y="33750"/>
                  </a:lnTo>
                  <a:lnTo>
                    <a:pt x="103893" y="31478"/>
                  </a:lnTo>
                  <a:lnTo>
                    <a:pt x="100774" y="30037"/>
                  </a:lnTo>
                  <a:lnTo>
                    <a:pt x="97603" y="28703"/>
                  </a:lnTo>
                  <a:lnTo>
                    <a:pt x="94379" y="27474"/>
                  </a:lnTo>
                  <a:lnTo>
                    <a:pt x="92740" y="26932"/>
                  </a:lnTo>
                  <a:lnTo>
                    <a:pt x="91696" y="26588"/>
                  </a:lnTo>
                  <a:lnTo>
                    <a:pt x="89595" y="25980"/>
                  </a:lnTo>
                  <a:lnTo>
                    <a:pt x="87481" y="25425"/>
                  </a:lnTo>
                  <a:lnTo>
                    <a:pt x="85340" y="24950"/>
                  </a:lnTo>
                  <a:lnTo>
                    <a:pt x="83199" y="24527"/>
                  </a:lnTo>
                  <a:lnTo>
                    <a:pt x="81032" y="24183"/>
                  </a:lnTo>
                  <a:lnTo>
                    <a:pt x="78878" y="23892"/>
                  </a:lnTo>
                  <a:lnTo>
                    <a:pt x="76698" y="23668"/>
                  </a:lnTo>
                  <a:lnTo>
                    <a:pt x="74517" y="23509"/>
                  </a:lnTo>
                  <a:lnTo>
                    <a:pt x="72337" y="23404"/>
                  </a:lnTo>
                  <a:lnTo>
                    <a:pt x="69060" y="23377"/>
                  </a:lnTo>
                  <a:lnTo>
                    <a:pt x="64686" y="23536"/>
                  </a:lnTo>
                  <a:lnTo>
                    <a:pt x="60325" y="23945"/>
                  </a:lnTo>
                  <a:lnTo>
                    <a:pt x="58158" y="24249"/>
                  </a:lnTo>
                  <a:lnTo>
                    <a:pt x="55938" y="24593"/>
                  </a:lnTo>
                  <a:lnTo>
                    <a:pt x="51537" y="25491"/>
                  </a:lnTo>
                  <a:lnTo>
                    <a:pt x="47203" y="26615"/>
                  </a:lnTo>
                  <a:lnTo>
                    <a:pt x="42908" y="27923"/>
                  </a:lnTo>
                  <a:lnTo>
                    <a:pt x="38679" y="29416"/>
                  </a:lnTo>
                  <a:lnTo>
                    <a:pt x="34504" y="31068"/>
                  </a:lnTo>
                  <a:lnTo>
                    <a:pt x="30381" y="32865"/>
                  </a:lnTo>
                  <a:lnTo>
                    <a:pt x="26324" y="34768"/>
                  </a:lnTo>
                  <a:lnTo>
                    <a:pt x="24315" y="35759"/>
                  </a:lnTo>
                  <a:lnTo>
                    <a:pt x="22664" y="36592"/>
                  </a:lnTo>
                  <a:lnTo>
                    <a:pt x="19413" y="38376"/>
                  </a:lnTo>
                  <a:lnTo>
                    <a:pt x="16215" y="40265"/>
                  </a:lnTo>
                  <a:lnTo>
                    <a:pt x="13083" y="42287"/>
                  </a:lnTo>
                  <a:lnTo>
                    <a:pt x="10030" y="44415"/>
                  </a:lnTo>
                  <a:lnTo>
                    <a:pt x="7057" y="46648"/>
                  </a:lnTo>
                  <a:lnTo>
                    <a:pt x="4163" y="49000"/>
                  </a:lnTo>
                  <a:lnTo>
                    <a:pt x="1362" y="51445"/>
                  </a:lnTo>
                  <a:lnTo>
                    <a:pt x="1" y="52713"/>
                  </a:lnTo>
                  <a:lnTo>
                    <a:pt x="1216" y="52713"/>
                  </a:lnTo>
                  <a:lnTo>
                    <a:pt x="2696" y="51379"/>
                  </a:lnTo>
                  <a:lnTo>
                    <a:pt x="5723" y="48802"/>
                  </a:lnTo>
                  <a:lnTo>
                    <a:pt x="8868" y="46357"/>
                  </a:lnTo>
                  <a:lnTo>
                    <a:pt x="12092" y="44031"/>
                  </a:lnTo>
                  <a:lnTo>
                    <a:pt x="15409" y="41824"/>
                  </a:lnTo>
                  <a:lnTo>
                    <a:pt x="18792" y="39750"/>
                  </a:lnTo>
                  <a:lnTo>
                    <a:pt x="22267" y="37794"/>
                  </a:lnTo>
                  <a:lnTo>
                    <a:pt x="25795" y="35944"/>
                  </a:lnTo>
                  <a:lnTo>
                    <a:pt x="27579" y="35072"/>
                  </a:lnTo>
                  <a:lnTo>
                    <a:pt x="29813" y="34028"/>
                  </a:lnTo>
                  <a:lnTo>
                    <a:pt x="34319" y="32033"/>
                  </a:lnTo>
                  <a:lnTo>
                    <a:pt x="38891" y="30222"/>
                  </a:lnTo>
                  <a:lnTo>
                    <a:pt x="43542" y="28610"/>
                  </a:lnTo>
                  <a:lnTo>
                    <a:pt x="48260" y="27196"/>
                  </a:lnTo>
                  <a:lnTo>
                    <a:pt x="51828" y="26311"/>
                  </a:lnTo>
                  <a:lnTo>
                    <a:pt x="54233" y="25795"/>
                  </a:lnTo>
                  <a:lnTo>
                    <a:pt x="56651" y="25346"/>
                  </a:lnTo>
                  <a:lnTo>
                    <a:pt x="59069" y="24963"/>
                  </a:lnTo>
                  <a:lnTo>
                    <a:pt x="61514" y="24646"/>
                  </a:lnTo>
                  <a:lnTo>
                    <a:pt x="63972" y="24408"/>
                  </a:lnTo>
                  <a:lnTo>
                    <a:pt x="65201" y="24329"/>
                  </a:lnTo>
                  <a:lnTo>
                    <a:pt x="66271" y="24262"/>
                  </a:lnTo>
                  <a:lnTo>
                    <a:pt x="68399" y="24183"/>
                  </a:lnTo>
                  <a:lnTo>
                    <a:pt x="71584" y="24183"/>
                  </a:lnTo>
                  <a:lnTo>
                    <a:pt x="75799" y="24408"/>
                  </a:lnTo>
                  <a:lnTo>
                    <a:pt x="80001" y="24884"/>
                  </a:lnTo>
                  <a:lnTo>
                    <a:pt x="84151" y="25584"/>
                  </a:lnTo>
                  <a:lnTo>
                    <a:pt x="88273" y="26522"/>
                  </a:lnTo>
                  <a:lnTo>
                    <a:pt x="92343" y="27685"/>
                  </a:lnTo>
                  <a:lnTo>
                    <a:pt x="96347" y="29073"/>
                  </a:lnTo>
                  <a:lnTo>
                    <a:pt x="98316" y="29852"/>
                  </a:lnTo>
                  <a:lnTo>
                    <a:pt x="99889" y="30513"/>
                  </a:lnTo>
                  <a:lnTo>
                    <a:pt x="102981" y="31900"/>
                  </a:lnTo>
                  <a:lnTo>
                    <a:pt x="107553" y="34147"/>
                  </a:lnTo>
                  <a:lnTo>
                    <a:pt x="113579" y="37266"/>
                  </a:lnTo>
                  <a:lnTo>
                    <a:pt x="118125" y="39565"/>
                  </a:lnTo>
                  <a:lnTo>
                    <a:pt x="121204" y="41018"/>
                  </a:lnTo>
                  <a:lnTo>
                    <a:pt x="122750" y="41706"/>
                  </a:lnTo>
                  <a:lnTo>
                    <a:pt x="124455" y="42432"/>
                  </a:lnTo>
                  <a:lnTo>
                    <a:pt x="127917" y="43714"/>
                  </a:lnTo>
                  <a:lnTo>
                    <a:pt x="131445" y="44785"/>
                  </a:lnTo>
                  <a:lnTo>
                    <a:pt x="134114" y="45432"/>
                  </a:lnTo>
                  <a:lnTo>
                    <a:pt x="135912" y="45789"/>
                  </a:lnTo>
                  <a:lnTo>
                    <a:pt x="137709" y="46093"/>
                  </a:lnTo>
                  <a:lnTo>
                    <a:pt x="139519" y="46317"/>
                  </a:lnTo>
                  <a:lnTo>
                    <a:pt x="141343" y="46476"/>
                  </a:lnTo>
                  <a:lnTo>
                    <a:pt x="143166" y="46555"/>
                  </a:lnTo>
                  <a:lnTo>
                    <a:pt x="145003" y="46568"/>
                  </a:lnTo>
                  <a:lnTo>
                    <a:pt x="146840" y="46516"/>
                  </a:lnTo>
                  <a:lnTo>
                    <a:pt x="148690" y="46370"/>
                  </a:lnTo>
                  <a:lnTo>
                    <a:pt x="150540" y="46159"/>
                  </a:lnTo>
                  <a:lnTo>
                    <a:pt x="151465" y="46013"/>
                  </a:lnTo>
                  <a:lnTo>
                    <a:pt x="152562" y="45828"/>
                  </a:lnTo>
                  <a:lnTo>
                    <a:pt x="154729" y="45353"/>
                  </a:lnTo>
                  <a:lnTo>
                    <a:pt x="156870" y="44771"/>
                  </a:lnTo>
                  <a:lnTo>
                    <a:pt x="158971" y="44084"/>
                  </a:lnTo>
                  <a:lnTo>
                    <a:pt x="161059" y="43305"/>
                  </a:lnTo>
                  <a:lnTo>
                    <a:pt x="163094" y="42446"/>
                  </a:lnTo>
                  <a:lnTo>
                    <a:pt x="165116" y="41507"/>
                  </a:lnTo>
                  <a:lnTo>
                    <a:pt x="167098" y="40503"/>
                  </a:lnTo>
                  <a:lnTo>
                    <a:pt x="168062" y="39974"/>
                  </a:lnTo>
                  <a:lnTo>
                    <a:pt x="169754" y="39023"/>
                  </a:lnTo>
                  <a:lnTo>
                    <a:pt x="172991" y="36988"/>
                  </a:lnTo>
                  <a:lnTo>
                    <a:pt x="175330" y="35323"/>
                  </a:lnTo>
                  <a:lnTo>
                    <a:pt x="176837" y="34147"/>
                  </a:lnTo>
                  <a:lnTo>
                    <a:pt x="178317" y="32918"/>
                  </a:lnTo>
                  <a:lnTo>
                    <a:pt x="179744" y="31649"/>
                  </a:lnTo>
                  <a:lnTo>
                    <a:pt x="180458" y="30975"/>
                  </a:lnTo>
                  <a:lnTo>
                    <a:pt x="181753" y="29707"/>
                  </a:lnTo>
                  <a:lnTo>
                    <a:pt x="184277" y="27077"/>
                  </a:lnTo>
                  <a:lnTo>
                    <a:pt x="186682" y="24329"/>
                  </a:lnTo>
                  <a:lnTo>
                    <a:pt x="188994" y="21501"/>
                  </a:lnTo>
                  <a:lnTo>
                    <a:pt x="191201" y="18593"/>
                  </a:lnTo>
                  <a:lnTo>
                    <a:pt x="193342" y="15620"/>
                  </a:lnTo>
                  <a:lnTo>
                    <a:pt x="196434" y="11088"/>
                  </a:lnTo>
                  <a:lnTo>
                    <a:pt x="198403" y="8035"/>
                  </a:lnTo>
                  <a:lnTo>
                    <a:pt x="200398" y="4864"/>
                  </a:lnTo>
                  <a:lnTo>
                    <a:pt x="202328" y="1639"/>
                  </a:lnTo>
                  <a:lnTo>
                    <a:pt x="2023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3"/>
            <p:cNvSpPr/>
            <p:nvPr/>
          </p:nvSpPr>
          <p:spPr>
            <a:xfrm>
              <a:off x="2904933" y="3727309"/>
              <a:ext cx="6232138" cy="1416174"/>
            </a:xfrm>
            <a:custGeom>
              <a:avLst/>
              <a:gdLst/>
              <a:ahLst/>
              <a:cxnLst/>
              <a:rect l="l" t="t" r="r" b="b"/>
              <a:pathLst>
                <a:path w="195166" h="44349" extrusionOk="0">
                  <a:moveTo>
                    <a:pt x="195166" y="0"/>
                  </a:moveTo>
                  <a:lnTo>
                    <a:pt x="193170" y="3106"/>
                  </a:lnTo>
                  <a:lnTo>
                    <a:pt x="191109" y="6172"/>
                  </a:lnTo>
                  <a:lnTo>
                    <a:pt x="189999" y="7797"/>
                  </a:lnTo>
                  <a:lnTo>
                    <a:pt x="187713" y="11021"/>
                  </a:lnTo>
                  <a:lnTo>
                    <a:pt x="185361" y="14219"/>
                  </a:lnTo>
                  <a:lnTo>
                    <a:pt x="182929" y="17351"/>
                  </a:lnTo>
                  <a:lnTo>
                    <a:pt x="180392" y="20404"/>
                  </a:lnTo>
                  <a:lnTo>
                    <a:pt x="177749" y="23364"/>
                  </a:lnTo>
                  <a:lnTo>
                    <a:pt x="174987" y="26192"/>
                  </a:lnTo>
                  <a:lnTo>
                    <a:pt x="172093" y="28901"/>
                  </a:lnTo>
                  <a:lnTo>
                    <a:pt x="170600" y="30182"/>
                  </a:lnTo>
                  <a:lnTo>
                    <a:pt x="169781" y="30856"/>
                  </a:lnTo>
                  <a:lnTo>
                    <a:pt x="168116" y="32138"/>
                  </a:lnTo>
                  <a:lnTo>
                    <a:pt x="166385" y="33354"/>
                  </a:lnTo>
                  <a:lnTo>
                    <a:pt x="164614" y="34517"/>
                  </a:lnTo>
                  <a:lnTo>
                    <a:pt x="162803" y="35613"/>
                  </a:lnTo>
                  <a:lnTo>
                    <a:pt x="160953" y="36644"/>
                  </a:lnTo>
                  <a:lnTo>
                    <a:pt x="158139" y="38085"/>
                  </a:lnTo>
                  <a:lnTo>
                    <a:pt x="156223" y="38970"/>
                  </a:lnTo>
                  <a:lnTo>
                    <a:pt x="155165" y="39432"/>
                  </a:lnTo>
                  <a:lnTo>
                    <a:pt x="153011" y="40265"/>
                  </a:lnTo>
                  <a:lnTo>
                    <a:pt x="150831" y="41005"/>
                  </a:lnTo>
                  <a:lnTo>
                    <a:pt x="148611" y="41639"/>
                  </a:lnTo>
                  <a:lnTo>
                    <a:pt x="146365" y="42155"/>
                  </a:lnTo>
                  <a:lnTo>
                    <a:pt x="144105" y="42551"/>
                  </a:lnTo>
                  <a:lnTo>
                    <a:pt x="141819" y="42842"/>
                  </a:lnTo>
                  <a:lnTo>
                    <a:pt x="139519" y="43000"/>
                  </a:lnTo>
                  <a:lnTo>
                    <a:pt x="138357" y="43040"/>
                  </a:lnTo>
                  <a:lnTo>
                    <a:pt x="137458" y="43040"/>
                  </a:lnTo>
                  <a:lnTo>
                    <a:pt x="135674" y="43000"/>
                  </a:lnTo>
                  <a:lnTo>
                    <a:pt x="133890" y="42868"/>
                  </a:lnTo>
                  <a:lnTo>
                    <a:pt x="132133" y="42683"/>
                  </a:lnTo>
                  <a:lnTo>
                    <a:pt x="130375" y="42419"/>
                  </a:lnTo>
                  <a:lnTo>
                    <a:pt x="128644" y="42089"/>
                  </a:lnTo>
                  <a:lnTo>
                    <a:pt x="126067" y="41494"/>
                  </a:lnTo>
                  <a:lnTo>
                    <a:pt x="122684" y="40490"/>
                  </a:lnTo>
                  <a:lnTo>
                    <a:pt x="119341" y="39300"/>
                  </a:lnTo>
                  <a:lnTo>
                    <a:pt x="116064" y="37952"/>
                  </a:lnTo>
                  <a:lnTo>
                    <a:pt x="112826" y="36472"/>
                  </a:lnTo>
                  <a:lnTo>
                    <a:pt x="111227" y="35693"/>
                  </a:lnTo>
                  <a:lnTo>
                    <a:pt x="108148" y="34147"/>
                  </a:lnTo>
                  <a:lnTo>
                    <a:pt x="102017" y="31002"/>
                  </a:lnTo>
                  <a:lnTo>
                    <a:pt x="97392" y="28729"/>
                  </a:lnTo>
                  <a:lnTo>
                    <a:pt x="94273" y="27288"/>
                  </a:lnTo>
                  <a:lnTo>
                    <a:pt x="91102" y="25954"/>
                  </a:lnTo>
                  <a:lnTo>
                    <a:pt x="87877" y="24725"/>
                  </a:lnTo>
                  <a:lnTo>
                    <a:pt x="86239" y="24183"/>
                  </a:lnTo>
                  <a:lnTo>
                    <a:pt x="85195" y="23839"/>
                  </a:lnTo>
                  <a:lnTo>
                    <a:pt x="83094" y="23231"/>
                  </a:lnTo>
                  <a:lnTo>
                    <a:pt x="80979" y="22676"/>
                  </a:lnTo>
                  <a:lnTo>
                    <a:pt x="78839" y="22201"/>
                  </a:lnTo>
                  <a:lnTo>
                    <a:pt x="76698" y="21778"/>
                  </a:lnTo>
                  <a:lnTo>
                    <a:pt x="74531" y="21434"/>
                  </a:lnTo>
                  <a:lnTo>
                    <a:pt x="72377" y="21144"/>
                  </a:lnTo>
                  <a:lnTo>
                    <a:pt x="70196" y="20919"/>
                  </a:lnTo>
                  <a:lnTo>
                    <a:pt x="68016" y="20760"/>
                  </a:lnTo>
                  <a:lnTo>
                    <a:pt x="65835" y="20655"/>
                  </a:lnTo>
                  <a:lnTo>
                    <a:pt x="62558" y="20615"/>
                  </a:lnTo>
                  <a:lnTo>
                    <a:pt x="58184" y="20787"/>
                  </a:lnTo>
                  <a:lnTo>
                    <a:pt x="53824" y="21196"/>
                  </a:lnTo>
                  <a:lnTo>
                    <a:pt x="51656" y="21500"/>
                  </a:lnTo>
                  <a:lnTo>
                    <a:pt x="49436" y="21844"/>
                  </a:lnTo>
                  <a:lnTo>
                    <a:pt x="45036" y="22743"/>
                  </a:lnTo>
                  <a:lnTo>
                    <a:pt x="40702" y="23866"/>
                  </a:lnTo>
                  <a:lnTo>
                    <a:pt x="36407" y="25174"/>
                  </a:lnTo>
                  <a:lnTo>
                    <a:pt x="32178" y="26667"/>
                  </a:lnTo>
                  <a:lnTo>
                    <a:pt x="28002" y="28319"/>
                  </a:lnTo>
                  <a:lnTo>
                    <a:pt x="23880" y="30116"/>
                  </a:lnTo>
                  <a:lnTo>
                    <a:pt x="19823" y="32019"/>
                  </a:lnTo>
                  <a:lnTo>
                    <a:pt x="17814" y="33010"/>
                  </a:lnTo>
                  <a:lnTo>
                    <a:pt x="16638" y="33605"/>
                  </a:lnTo>
                  <a:lnTo>
                    <a:pt x="14312" y="34847"/>
                  </a:lnTo>
                  <a:lnTo>
                    <a:pt x="12026" y="36142"/>
                  </a:lnTo>
                  <a:lnTo>
                    <a:pt x="9753" y="37503"/>
                  </a:lnTo>
                  <a:lnTo>
                    <a:pt x="7520" y="38930"/>
                  </a:lnTo>
                  <a:lnTo>
                    <a:pt x="5326" y="40410"/>
                  </a:lnTo>
                  <a:lnTo>
                    <a:pt x="3159" y="41943"/>
                  </a:lnTo>
                  <a:lnTo>
                    <a:pt x="1045" y="43529"/>
                  </a:lnTo>
                  <a:lnTo>
                    <a:pt x="1" y="44348"/>
                  </a:lnTo>
                  <a:lnTo>
                    <a:pt x="1402" y="44348"/>
                  </a:lnTo>
                  <a:lnTo>
                    <a:pt x="2551" y="43476"/>
                  </a:lnTo>
                  <a:lnTo>
                    <a:pt x="4890" y="41785"/>
                  </a:lnTo>
                  <a:lnTo>
                    <a:pt x="7269" y="40159"/>
                  </a:lnTo>
                  <a:lnTo>
                    <a:pt x="9700" y="38587"/>
                  </a:lnTo>
                  <a:lnTo>
                    <a:pt x="12158" y="37080"/>
                  </a:lnTo>
                  <a:lnTo>
                    <a:pt x="14669" y="35653"/>
                  </a:lnTo>
                  <a:lnTo>
                    <a:pt x="17206" y="34279"/>
                  </a:lnTo>
                  <a:lnTo>
                    <a:pt x="19783" y="32957"/>
                  </a:lnTo>
                  <a:lnTo>
                    <a:pt x="21078" y="32323"/>
                  </a:lnTo>
                  <a:lnTo>
                    <a:pt x="23311" y="31279"/>
                  </a:lnTo>
                  <a:lnTo>
                    <a:pt x="27817" y="29284"/>
                  </a:lnTo>
                  <a:lnTo>
                    <a:pt x="32390" y="27473"/>
                  </a:lnTo>
                  <a:lnTo>
                    <a:pt x="37041" y="25861"/>
                  </a:lnTo>
                  <a:lnTo>
                    <a:pt x="41759" y="24447"/>
                  </a:lnTo>
                  <a:lnTo>
                    <a:pt x="45327" y="23562"/>
                  </a:lnTo>
                  <a:lnTo>
                    <a:pt x="47732" y="23046"/>
                  </a:lnTo>
                  <a:lnTo>
                    <a:pt x="50150" y="22597"/>
                  </a:lnTo>
                  <a:lnTo>
                    <a:pt x="52568" y="22214"/>
                  </a:lnTo>
                  <a:lnTo>
                    <a:pt x="55013" y="21897"/>
                  </a:lnTo>
                  <a:lnTo>
                    <a:pt x="57471" y="21659"/>
                  </a:lnTo>
                  <a:lnTo>
                    <a:pt x="58700" y="21580"/>
                  </a:lnTo>
                  <a:lnTo>
                    <a:pt x="59770" y="21514"/>
                  </a:lnTo>
                  <a:lnTo>
                    <a:pt x="61898" y="21434"/>
                  </a:lnTo>
                  <a:lnTo>
                    <a:pt x="65082" y="21434"/>
                  </a:lnTo>
                  <a:lnTo>
                    <a:pt x="69298" y="21659"/>
                  </a:lnTo>
                  <a:lnTo>
                    <a:pt x="73500" y="22135"/>
                  </a:lnTo>
                  <a:lnTo>
                    <a:pt x="77649" y="22835"/>
                  </a:lnTo>
                  <a:lnTo>
                    <a:pt x="81772" y="23773"/>
                  </a:lnTo>
                  <a:lnTo>
                    <a:pt x="85842" y="24936"/>
                  </a:lnTo>
                  <a:lnTo>
                    <a:pt x="89846" y="26324"/>
                  </a:lnTo>
                  <a:lnTo>
                    <a:pt x="91815" y="27103"/>
                  </a:lnTo>
                  <a:lnTo>
                    <a:pt x="93388" y="27764"/>
                  </a:lnTo>
                  <a:lnTo>
                    <a:pt x="96480" y="29152"/>
                  </a:lnTo>
                  <a:lnTo>
                    <a:pt x="101052" y="31398"/>
                  </a:lnTo>
                  <a:lnTo>
                    <a:pt x="107078" y="34517"/>
                  </a:lnTo>
                  <a:lnTo>
                    <a:pt x="111624" y="36816"/>
                  </a:lnTo>
                  <a:lnTo>
                    <a:pt x="114703" y="38270"/>
                  </a:lnTo>
                  <a:lnTo>
                    <a:pt x="116249" y="38957"/>
                  </a:lnTo>
                  <a:lnTo>
                    <a:pt x="117953" y="39684"/>
                  </a:lnTo>
                  <a:lnTo>
                    <a:pt x="121416" y="40965"/>
                  </a:lnTo>
                  <a:lnTo>
                    <a:pt x="124944" y="42036"/>
                  </a:lnTo>
                  <a:lnTo>
                    <a:pt x="127613" y="42683"/>
                  </a:lnTo>
                  <a:lnTo>
                    <a:pt x="129410" y="43040"/>
                  </a:lnTo>
                  <a:lnTo>
                    <a:pt x="131208" y="43331"/>
                  </a:lnTo>
                  <a:lnTo>
                    <a:pt x="133018" y="43569"/>
                  </a:lnTo>
                  <a:lnTo>
                    <a:pt x="134842" y="43727"/>
                  </a:lnTo>
                  <a:lnTo>
                    <a:pt x="136665" y="43806"/>
                  </a:lnTo>
                  <a:lnTo>
                    <a:pt x="138502" y="43820"/>
                  </a:lnTo>
                  <a:lnTo>
                    <a:pt x="140339" y="43767"/>
                  </a:lnTo>
                  <a:lnTo>
                    <a:pt x="142189" y="43621"/>
                  </a:lnTo>
                  <a:lnTo>
                    <a:pt x="144039" y="43410"/>
                  </a:lnTo>
                  <a:lnTo>
                    <a:pt x="144964" y="43265"/>
                  </a:lnTo>
                  <a:lnTo>
                    <a:pt x="145968" y="43093"/>
                  </a:lnTo>
                  <a:lnTo>
                    <a:pt x="147990" y="42670"/>
                  </a:lnTo>
                  <a:lnTo>
                    <a:pt x="149985" y="42155"/>
                  </a:lnTo>
                  <a:lnTo>
                    <a:pt x="151967" y="41547"/>
                  </a:lnTo>
                  <a:lnTo>
                    <a:pt x="153923" y="40873"/>
                  </a:lnTo>
                  <a:lnTo>
                    <a:pt x="155866" y="40106"/>
                  </a:lnTo>
                  <a:lnTo>
                    <a:pt x="157769" y="39261"/>
                  </a:lnTo>
                  <a:lnTo>
                    <a:pt x="159645" y="38362"/>
                  </a:lnTo>
                  <a:lnTo>
                    <a:pt x="161495" y="37371"/>
                  </a:lnTo>
                  <a:lnTo>
                    <a:pt x="163306" y="36327"/>
                  </a:lnTo>
                  <a:lnTo>
                    <a:pt x="165076" y="35230"/>
                  </a:lnTo>
                  <a:lnTo>
                    <a:pt x="166821" y="34067"/>
                  </a:lnTo>
                  <a:lnTo>
                    <a:pt x="168499" y="32852"/>
                  </a:lnTo>
                  <a:lnTo>
                    <a:pt x="170151" y="31583"/>
                  </a:lnTo>
                  <a:lnTo>
                    <a:pt x="171750" y="30275"/>
                  </a:lnTo>
                  <a:lnTo>
                    <a:pt x="173282" y="28927"/>
                  </a:lnTo>
                  <a:lnTo>
                    <a:pt x="174036" y="28227"/>
                  </a:lnTo>
                  <a:lnTo>
                    <a:pt x="175370" y="26958"/>
                  </a:lnTo>
                  <a:lnTo>
                    <a:pt x="177960" y="24315"/>
                  </a:lnTo>
                  <a:lnTo>
                    <a:pt x="180458" y="21566"/>
                  </a:lnTo>
                  <a:lnTo>
                    <a:pt x="182850" y="18739"/>
                  </a:lnTo>
                  <a:lnTo>
                    <a:pt x="185162" y="15831"/>
                  </a:lnTo>
                  <a:lnTo>
                    <a:pt x="187396" y="12858"/>
                  </a:lnTo>
                  <a:lnTo>
                    <a:pt x="190633" y="8339"/>
                  </a:lnTo>
                  <a:lnTo>
                    <a:pt x="192708" y="5286"/>
                  </a:lnTo>
                  <a:lnTo>
                    <a:pt x="193950" y="3423"/>
                  </a:lnTo>
                  <a:lnTo>
                    <a:pt x="195166" y="1547"/>
                  </a:lnTo>
                  <a:lnTo>
                    <a:pt x="1951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3"/>
            <p:cNvSpPr/>
            <p:nvPr/>
          </p:nvSpPr>
          <p:spPr>
            <a:xfrm>
              <a:off x="3208775" y="4557758"/>
              <a:ext cx="3357639" cy="585738"/>
            </a:xfrm>
            <a:custGeom>
              <a:avLst/>
              <a:gdLst/>
              <a:ahLst/>
              <a:cxnLst/>
              <a:rect l="l" t="t" r="r" b="b"/>
              <a:pathLst>
                <a:path w="105148" h="18343" extrusionOk="0">
                  <a:moveTo>
                    <a:pt x="53109" y="1"/>
                  </a:moveTo>
                  <a:lnTo>
                    <a:pt x="51325" y="14"/>
                  </a:lnTo>
                  <a:lnTo>
                    <a:pt x="47784" y="199"/>
                  </a:lnTo>
                  <a:lnTo>
                    <a:pt x="44269" y="542"/>
                  </a:lnTo>
                  <a:lnTo>
                    <a:pt x="40780" y="1058"/>
                  </a:lnTo>
                  <a:lnTo>
                    <a:pt x="37305" y="1705"/>
                  </a:lnTo>
                  <a:lnTo>
                    <a:pt x="33882" y="2511"/>
                  </a:lnTo>
                  <a:lnTo>
                    <a:pt x="30473" y="3436"/>
                  </a:lnTo>
                  <a:lnTo>
                    <a:pt x="27116" y="4507"/>
                  </a:lnTo>
                  <a:lnTo>
                    <a:pt x="23786" y="5683"/>
                  </a:lnTo>
                  <a:lnTo>
                    <a:pt x="20496" y="6978"/>
                  </a:lnTo>
                  <a:lnTo>
                    <a:pt x="17245" y="8379"/>
                  </a:lnTo>
                  <a:lnTo>
                    <a:pt x="14034" y="9885"/>
                  </a:lnTo>
                  <a:lnTo>
                    <a:pt x="10876" y="11484"/>
                  </a:lnTo>
                  <a:lnTo>
                    <a:pt x="7757" y="13162"/>
                  </a:lnTo>
                  <a:lnTo>
                    <a:pt x="4691" y="14933"/>
                  </a:lnTo>
                  <a:lnTo>
                    <a:pt x="1679" y="16756"/>
                  </a:lnTo>
                  <a:lnTo>
                    <a:pt x="199" y="17708"/>
                  </a:lnTo>
                  <a:lnTo>
                    <a:pt x="106" y="17774"/>
                  </a:lnTo>
                  <a:lnTo>
                    <a:pt x="14" y="17933"/>
                  </a:lnTo>
                  <a:lnTo>
                    <a:pt x="0" y="18104"/>
                  </a:lnTo>
                  <a:lnTo>
                    <a:pt x="66" y="18276"/>
                  </a:lnTo>
                  <a:lnTo>
                    <a:pt x="106" y="18342"/>
                  </a:lnTo>
                  <a:lnTo>
                    <a:pt x="727" y="18342"/>
                  </a:lnTo>
                  <a:lnTo>
                    <a:pt x="2815" y="17021"/>
                  </a:lnTo>
                  <a:lnTo>
                    <a:pt x="7044" y="14510"/>
                  </a:lnTo>
                  <a:lnTo>
                    <a:pt x="11378" y="12145"/>
                  </a:lnTo>
                  <a:lnTo>
                    <a:pt x="15778" y="9951"/>
                  </a:lnTo>
                  <a:lnTo>
                    <a:pt x="20285" y="7956"/>
                  </a:lnTo>
                  <a:lnTo>
                    <a:pt x="24857" y="6158"/>
                  </a:lnTo>
                  <a:lnTo>
                    <a:pt x="28359" y="4969"/>
                  </a:lnTo>
                  <a:lnTo>
                    <a:pt x="30711" y="4242"/>
                  </a:lnTo>
                  <a:lnTo>
                    <a:pt x="33076" y="3568"/>
                  </a:lnTo>
                  <a:lnTo>
                    <a:pt x="35468" y="2974"/>
                  </a:lnTo>
                  <a:lnTo>
                    <a:pt x="36684" y="2696"/>
                  </a:lnTo>
                  <a:lnTo>
                    <a:pt x="37900" y="2432"/>
                  </a:lnTo>
                  <a:lnTo>
                    <a:pt x="40371" y="1956"/>
                  </a:lnTo>
                  <a:lnTo>
                    <a:pt x="42855" y="1573"/>
                  </a:lnTo>
                  <a:lnTo>
                    <a:pt x="45352" y="1256"/>
                  </a:lnTo>
                  <a:lnTo>
                    <a:pt x="47850" y="1031"/>
                  </a:lnTo>
                  <a:lnTo>
                    <a:pt x="50361" y="873"/>
                  </a:lnTo>
                  <a:lnTo>
                    <a:pt x="52885" y="820"/>
                  </a:lnTo>
                  <a:lnTo>
                    <a:pt x="55395" y="833"/>
                  </a:lnTo>
                  <a:lnTo>
                    <a:pt x="57906" y="952"/>
                  </a:lnTo>
                  <a:lnTo>
                    <a:pt x="60404" y="1150"/>
                  </a:lnTo>
                  <a:lnTo>
                    <a:pt x="62901" y="1441"/>
                  </a:lnTo>
                  <a:lnTo>
                    <a:pt x="65386" y="1811"/>
                  </a:lnTo>
                  <a:lnTo>
                    <a:pt x="67844" y="2287"/>
                  </a:lnTo>
                  <a:lnTo>
                    <a:pt x="70288" y="2855"/>
                  </a:lnTo>
                  <a:lnTo>
                    <a:pt x="72720" y="3529"/>
                  </a:lnTo>
                  <a:lnTo>
                    <a:pt x="75111" y="4295"/>
                  </a:lnTo>
                  <a:lnTo>
                    <a:pt x="76301" y="4718"/>
                  </a:lnTo>
                  <a:lnTo>
                    <a:pt x="78045" y="5379"/>
                  </a:lnTo>
                  <a:lnTo>
                    <a:pt x="81468" y="6859"/>
                  </a:lnTo>
                  <a:lnTo>
                    <a:pt x="84851" y="8511"/>
                  </a:lnTo>
                  <a:lnTo>
                    <a:pt x="88181" y="10281"/>
                  </a:lnTo>
                  <a:lnTo>
                    <a:pt x="93149" y="13043"/>
                  </a:lnTo>
                  <a:lnTo>
                    <a:pt x="98118" y="15792"/>
                  </a:lnTo>
                  <a:lnTo>
                    <a:pt x="101461" y="17523"/>
                  </a:lnTo>
                  <a:lnTo>
                    <a:pt x="103153" y="18342"/>
                  </a:lnTo>
                  <a:lnTo>
                    <a:pt x="105148" y="18342"/>
                  </a:lnTo>
                  <a:lnTo>
                    <a:pt x="103060" y="17391"/>
                  </a:lnTo>
                  <a:lnTo>
                    <a:pt x="98937" y="15290"/>
                  </a:lnTo>
                  <a:lnTo>
                    <a:pt x="92872" y="11946"/>
                  </a:lnTo>
                  <a:lnTo>
                    <a:pt x="88881" y="9740"/>
                  </a:lnTo>
                  <a:lnTo>
                    <a:pt x="86886" y="8669"/>
                  </a:lnTo>
                  <a:lnTo>
                    <a:pt x="82868" y="6634"/>
                  </a:lnTo>
                  <a:lnTo>
                    <a:pt x="79789" y="5247"/>
                  </a:lnTo>
                  <a:lnTo>
                    <a:pt x="77715" y="4388"/>
                  </a:lnTo>
                  <a:lnTo>
                    <a:pt x="75600" y="3608"/>
                  </a:lnTo>
                  <a:lnTo>
                    <a:pt x="73460" y="2881"/>
                  </a:lnTo>
                  <a:lnTo>
                    <a:pt x="72389" y="2564"/>
                  </a:lnTo>
                  <a:lnTo>
                    <a:pt x="71213" y="2234"/>
                  </a:lnTo>
                  <a:lnTo>
                    <a:pt x="68848" y="1639"/>
                  </a:lnTo>
                  <a:lnTo>
                    <a:pt x="66456" y="1150"/>
                  </a:lnTo>
                  <a:lnTo>
                    <a:pt x="64051" y="754"/>
                  </a:lnTo>
                  <a:lnTo>
                    <a:pt x="61633" y="437"/>
                  </a:lnTo>
                  <a:lnTo>
                    <a:pt x="59201" y="212"/>
                  </a:lnTo>
                  <a:lnTo>
                    <a:pt x="56770" y="67"/>
                  </a:lnTo>
                  <a:lnTo>
                    <a:pt x="543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3"/>
            <p:cNvSpPr/>
            <p:nvPr/>
          </p:nvSpPr>
          <p:spPr>
            <a:xfrm>
              <a:off x="3454371" y="4705032"/>
              <a:ext cx="2811210" cy="438465"/>
            </a:xfrm>
            <a:custGeom>
              <a:avLst/>
              <a:gdLst/>
              <a:ahLst/>
              <a:cxnLst/>
              <a:rect l="l" t="t" r="r" b="b"/>
              <a:pathLst>
                <a:path w="88036" h="13731" extrusionOk="0">
                  <a:moveTo>
                    <a:pt x="46026" y="0"/>
                  </a:moveTo>
                  <a:lnTo>
                    <a:pt x="44811" y="14"/>
                  </a:lnTo>
                  <a:lnTo>
                    <a:pt x="43317" y="53"/>
                  </a:lnTo>
                  <a:lnTo>
                    <a:pt x="40344" y="225"/>
                  </a:lnTo>
                  <a:lnTo>
                    <a:pt x="37397" y="516"/>
                  </a:lnTo>
                  <a:lnTo>
                    <a:pt x="34477" y="912"/>
                  </a:lnTo>
                  <a:lnTo>
                    <a:pt x="31570" y="1428"/>
                  </a:lnTo>
                  <a:lnTo>
                    <a:pt x="28676" y="2035"/>
                  </a:lnTo>
                  <a:lnTo>
                    <a:pt x="25808" y="2762"/>
                  </a:lnTo>
                  <a:lnTo>
                    <a:pt x="22980" y="3568"/>
                  </a:lnTo>
                  <a:lnTo>
                    <a:pt x="20165" y="4467"/>
                  </a:lnTo>
                  <a:lnTo>
                    <a:pt x="17377" y="5458"/>
                  </a:lnTo>
                  <a:lnTo>
                    <a:pt x="14615" y="6542"/>
                  </a:lnTo>
                  <a:lnTo>
                    <a:pt x="11880" y="7691"/>
                  </a:lnTo>
                  <a:lnTo>
                    <a:pt x="9184" y="8920"/>
                  </a:lnTo>
                  <a:lnTo>
                    <a:pt x="6515" y="10215"/>
                  </a:lnTo>
                  <a:lnTo>
                    <a:pt x="3885" y="11576"/>
                  </a:lnTo>
                  <a:lnTo>
                    <a:pt x="1282" y="13003"/>
                  </a:lnTo>
                  <a:lnTo>
                    <a:pt x="0" y="13730"/>
                  </a:lnTo>
                  <a:lnTo>
                    <a:pt x="1665" y="13730"/>
                  </a:lnTo>
                  <a:lnTo>
                    <a:pt x="3330" y="12805"/>
                  </a:lnTo>
                  <a:lnTo>
                    <a:pt x="6700" y="11048"/>
                  </a:lnTo>
                  <a:lnTo>
                    <a:pt x="10122" y="9396"/>
                  </a:lnTo>
                  <a:lnTo>
                    <a:pt x="13598" y="7850"/>
                  </a:lnTo>
                  <a:lnTo>
                    <a:pt x="17126" y="6449"/>
                  </a:lnTo>
                  <a:lnTo>
                    <a:pt x="20694" y="5167"/>
                  </a:lnTo>
                  <a:lnTo>
                    <a:pt x="24328" y="4031"/>
                  </a:lnTo>
                  <a:lnTo>
                    <a:pt x="28002" y="3053"/>
                  </a:lnTo>
                  <a:lnTo>
                    <a:pt x="29865" y="2630"/>
                  </a:lnTo>
                  <a:lnTo>
                    <a:pt x="31094" y="2366"/>
                  </a:lnTo>
                  <a:lnTo>
                    <a:pt x="33578" y="1890"/>
                  </a:lnTo>
                  <a:lnTo>
                    <a:pt x="36076" y="1507"/>
                  </a:lnTo>
                  <a:lnTo>
                    <a:pt x="38586" y="1216"/>
                  </a:lnTo>
                  <a:lnTo>
                    <a:pt x="41110" y="991"/>
                  </a:lnTo>
                  <a:lnTo>
                    <a:pt x="43634" y="873"/>
                  </a:lnTo>
                  <a:lnTo>
                    <a:pt x="46158" y="820"/>
                  </a:lnTo>
                  <a:lnTo>
                    <a:pt x="48682" y="873"/>
                  </a:lnTo>
                  <a:lnTo>
                    <a:pt x="51206" y="1018"/>
                  </a:lnTo>
                  <a:lnTo>
                    <a:pt x="53717" y="1243"/>
                  </a:lnTo>
                  <a:lnTo>
                    <a:pt x="56215" y="1573"/>
                  </a:lnTo>
                  <a:lnTo>
                    <a:pt x="58712" y="1996"/>
                  </a:lnTo>
                  <a:lnTo>
                    <a:pt x="61170" y="2511"/>
                  </a:lnTo>
                  <a:lnTo>
                    <a:pt x="63628" y="3132"/>
                  </a:lnTo>
                  <a:lnTo>
                    <a:pt x="66046" y="3859"/>
                  </a:lnTo>
                  <a:lnTo>
                    <a:pt x="68438" y="4678"/>
                  </a:lnTo>
                  <a:lnTo>
                    <a:pt x="69627" y="5141"/>
                  </a:lnTo>
                  <a:lnTo>
                    <a:pt x="70698" y="5564"/>
                  </a:lnTo>
                  <a:lnTo>
                    <a:pt x="72838" y="6502"/>
                  </a:lnTo>
                  <a:lnTo>
                    <a:pt x="76010" y="8022"/>
                  </a:lnTo>
                  <a:lnTo>
                    <a:pt x="82234" y="11391"/>
                  </a:lnTo>
                  <a:lnTo>
                    <a:pt x="86357" y="13730"/>
                  </a:lnTo>
                  <a:lnTo>
                    <a:pt x="88035" y="13730"/>
                  </a:lnTo>
                  <a:lnTo>
                    <a:pt x="84375" y="11656"/>
                  </a:lnTo>
                  <a:lnTo>
                    <a:pt x="80741" y="9621"/>
                  </a:lnTo>
                  <a:lnTo>
                    <a:pt x="78759" y="8537"/>
                  </a:lnTo>
                  <a:lnTo>
                    <a:pt x="74728" y="6502"/>
                  </a:lnTo>
                  <a:lnTo>
                    <a:pt x="71649" y="5114"/>
                  </a:lnTo>
                  <a:lnTo>
                    <a:pt x="69574" y="4255"/>
                  </a:lnTo>
                  <a:lnTo>
                    <a:pt x="67460" y="3463"/>
                  </a:lnTo>
                  <a:lnTo>
                    <a:pt x="65306" y="2762"/>
                  </a:lnTo>
                  <a:lnTo>
                    <a:pt x="64223" y="2432"/>
                  </a:lnTo>
                  <a:lnTo>
                    <a:pt x="63046" y="2101"/>
                  </a:lnTo>
                  <a:lnTo>
                    <a:pt x="60655" y="1533"/>
                  </a:lnTo>
                  <a:lnTo>
                    <a:pt x="58250" y="1044"/>
                  </a:lnTo>
                  <a:lnTo>
                    <a:pt x="55818" y="661"/>
                  </a:lnTo>
                  <a:lnTo>
                    <a:pt x="53387" y="370"/>
                  </a:lnTo>
                  <a:lnTo>
                    <a:pt x="50942" y="159"/>
                  </a:lnTo>
                  <a:lnTo>
                    <a:pt x="48484" y="40"/>
                  </a:lnTo>
                  <a:lnTo>
                    <a:pt x="460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3"/>
            <p:cNvSpPr/>
            <p:nvPr/>
          </p:nvSpPr>
          <p:spPr>
            <a:xfrm>
              <a:off x="3757766" y="4863260"/>
              <a:ext cx="2225089" cy="280240"/>
            </a:xfrm>
            <a:custGeom>
              <a:avLst/>
              <a:gdLst/>
              <a:ahLst/>
              <a:cxnLst/>
              <a:rect l="l" t="t" r="r" b="b"/>
              <a:pathLst>
                <a:path w="69681" h="8776" extrusionOk="0">
                  <a:moveTo>
                    <a:pt x="36525" y="1"/>
                  </a:moveTo>
                  <a:lnTo>
                    <a:pt x="35310" y="14"/>
                  </a:lnTo>
                  <a:lnTo>
                    <a:pt x="34147" y="40"/>
                  </a:lnTo>
                  <a:lnTo>
                    <a:pt x="31847" y="159"/>
                  </a:lnTo>
                  <a:lnTo>
                    <a:pt x="29561" y="331"/>
                  </a:lnTo>
                  <a:lnTo>
                    <a:pt x="27288" y="582"/>
                  </a:lnTo>
                  <a:lnTo>
                    <a:pt x="25015" y="913"/>
                  </a:lnTo>
                  <a:lnTo>
                    <a:pt x="22769" y="1296"/>
                  </a:lnTo>
                  <a:lnTo>
                    <a:pt x="19412" y="1983"/>
                  </a:lnTo>
                  <a:lnTo>
                    <a:pt x="14986" y="3119"/>
                  </a:lnTo>
                  <a:lnTo>
                    <a:pt x="10612" y="4481"/>
                  </a:lnTo>
                  <a:lnTo>
                    <a:pt x="6317" y="6053"/>
                  </a:lnTo>
                  <a:lnTo>
                    <a:pt x="2075" y="7824"/>
                  </a:lnTo>
                  <a:lnTo>
                    <a:pt x="0" y="8775"/>
                  </a:lnTo>
                  <a:lnTo>
                    <a:pt x="1983" y="8775"/>
                  </a:lnTo>
                  <a:lnTo>
                    <a:pt x="4203" y="7811"/>
                  </a:lnTo>
                  <a:lnTo>
                    <a:pt x="8722" y="6027"/>
                  </a:lnTo>
                  <a:lnTo>
                    <a:pt x="12158" y="4851"/>
                  </a:lnTo>
                  <a:lnTo>
                    <a:pt x="14470" y="4137"/>
                  </a:lnTo>
                  <a:lnTo>
                    <a:pt x="16809" y="3489"/>
                  </a:lnTo>
                  <a:lnTo>
                    <a:pt x="19175" y="2895"/>
                  </a:lnTo>
                  <a:lnTo>
                    <a:pt x="20364" y="2630"/>
                  </a:lnTo>
                  <a:lnTo>
                    <a:pt x="21593" y="2366"/>
                  </a:lnTo>
                  <a:lnTo>
                    <a:pt x="24077" y="1890"/>
                  </a:lnTo>
                  <a:lnTo>
                    <a:pt x="26575" y="1507"/>
                  </a:lnTo>
                  <a:lnTo>
                    <a:pt x="29085" y="1217"/>
                  </a:lnTo>
                  <a:lnTo>
                    <a:pt x="31609" y="992"/>
                  </a:lnTo>
                  <a:lnTo>
                    <a:pt x="34133" y="873"/>
                  </a:lnTo>
                  <a:lnTo>
                    <a:pt x="36657" y="820"/>
                  </a:lnTo>
                  <a:lnTo>
                    <a:pt x="39181" y="873"/>
                  </a:lnTo>
                  <a:lnTo>
                    <a:pt x="41705" y="1018"/>
                  </a:lnTo>
                  <a:lnTo>
                    <a:pt x="44216" y="1243"/>
                  </a:lnTo>
                  <a:lnTo>
                    <a:pt x="46714" y="1573"/>
                  </a:lnTo>
                  <a:lnTo>
                    <a:pt x="49211" y="1996"/>
                  </a:lnTo>
                  <a:lnTo>
                    <a:pt x="51669" y="2512"/>
                  </a:lnTo>
                  <a:lnTo>
                    <a:pt x="54127" y="3133"/>
                  </a:lnTo>
                  <a:lnTo>
                    <a:pt x="56545" y="3859"/>
                  </a:lnTo>
                  <a:lnTo>
                    <a:pt x="58937" y="4679"/>
                  </a:lnTo>
                  <a:lnTo>
                    <a:pt x="60126" y="5128"/>
                  </a:lnTo>
                  <a:lnTo>
                    <a:pt x="61117" y="5538"/>
                  </a:lnTo>
                  <a:lnTo>
                    <a:pt x="63086" y="6383"/>
                  </a:lnTo>
                  <a:lnTo>
                    <a:pt x="66020" y="7784"/>
                  </a:lnTo>
                  <a:lnTo>
                    <a:pt x="67949" y="8775"/>
                  </a:lnTo>
                  <a:lnTo>
                    <a:pt x="69680" y="8775"/>
                  </a:lnTo>
                  <a:lnTo>
                    <a:pt x="67883" y="7824"/>
                  </a:lnTo>
                  <a:lnTo>
                    <a:pt x="64223" y="6027"/>
                  </a:lnTo>
                  <a:lnTo>
                    <a:pt x="60496" y="4414"/>
                  </a:lnTo>
                  <a:lnTo>
                    <a:pt x="57642" y="3357"/>
                  </a:lnTo>
                  <a:lnTo>
                    <a:pt x="55699" y="2723"/>
                  </a:lnTo>
                  <a:lnTo>
                    <a:pt x="54722" y="2432"/>
                  </a:lnTo>
                  <a:lnTo>
                    <a:pt x="53545" y="2102"/>
                  </a:lnTo>
                  <a:lnTo>
                    <a:pt x="51154" y="1534"/>
                  </a:lnTo>
                  <a:lnTo>
                    <a:pt x="48749" y="1045"/>
                  </a:lnTo>
                  <a:lnTo>
                    <a:pt x="46317" y="662"/>
                  </a:lnTo>
                  <a:lnTo>
                    <a:pt x="43886" y="371"/>
                  </a:lnTo>
                  <a:lnTo>
                    <a:pt x="41441" y="159"/>
                  </a:lnTo>
                  <a:lnTo>
                    <a:pt x="38983" y="40"/>
                  </a:lnTo>
                  <a:lnTo>
                    <a:pt x="365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3"/>
            <p:cNvSpPr/>
            <p:nvPr/>
          </p:nvSpPr>
          <p:spPr>
            <a:xfrm>
              <a:off x="4130359" y="5014750"/>
              <a:ext cx="1517017" cy="128752"/>
            </a:xfrm>
            <a:custGeom>
              <a:avLst/>
              <a:gdLst/>
              <a:ahLst/>
              <a:cxnLst/>
              <a:rect l="l" t="t" r="r" b="b"/>
              <a:pathLst>
                <a:path w="47507" h="4032" extrusionOk="0">
                  <a:moveTo>
                    <a:pt x="24527" y="1"/>
                  </a:moveTo>
                  <a:lnTo>
                    <a:pt x="23311" y="14"/>
                  </a:lnTo>
                  <a:lnTo>
                    <a:pt x="21805" y="40"/>
                  </a:lnTo>
                  <a:lnTo>
                    <a:pt x="18831" y="212"/>
                  </a:lnTo>
                  <a:lnTo>
                    <a:pt x="15871" y="503"/>
                  </a:lnTo>
                  <a:lnTo>
                    <a:pt x="12938" y="913"/>
                  </a:lnTo>
                  <a:lnTo>
                    <a:pt x="10017" y="1428"/>
                  </a:lnTo>
                  <a:lnTo>
                    <a:pt x="7123" y="2049"/>
                  </a:lnTo>
                  <a:lnTo>
                    <a:pt x="4256" y="2763"/>
                  </a:lnTo>
                  <a:lnTo>
                    <a:pt x="1402" y="3582"/>
                  </a:lnTo>
                  <a:lnTo>
                    <a:pt x="1" y="4031"/>
                  </a:lnTo>
                  <a:lnTo>
                    <a:pt x="2829" y="4031"/>
                  </a:lnTo>
                  <a:lnTo>
                    <a:pt x="4203" y="3648"/>
                  </a:lnTo>
                  <a:lnTo>
                    <a:pt x="6965" y="2934"/>
                  </a:lnTo>
                  <a:lnTo>
                    <a:pt x="8366" y="2617"/>
                  </a:lnTo>
                  <a:lnTo>
                    <a:pt x="9502" y="2366"/>
                  </a:lnTo>
                  <a:lnTo>
                    <a:pt x="11775" y="1943"/>
                  </a:lnTo>
                  <a:lnTo>
                    <a:pt x="14074" y="1573"/>
                  </a:lnTo>
                  <a:lnTo>
                    <a:pt x="16387" y="1283"/>
                  </a:lnTo>
                  <a:lnTo>
                    <a:pt x="18699" y="1058"/>
                  </a:lnTo>
                  <a:lnTo>
                    <a:pt x="21025" y="899"/>
                  </a:lnTo>
                  <a:lnTo>
                    <a:pt x="23351" y="833"/>
                  </a:lnTo>
                  <a:lnTo>
                    <a:pt x="25677" y="833"/>
                  </a:lnTo>
                  <a:lnTo>
                    <a:pt x="28002" y="899"/>
                  </a:lnTo>
                  <a:lnTo>
                    <a:pt x="30315" y="1058"/>
                  </a:lnTo>
                  <a:lnTo>
                    <a:pt x="32627" y="1283"/>
                  </a:lnTo>
                  <a:lnTo>
                    <a:pt x="34927" y="1600"/>
                  </a:lnTo>
                  <a:lnTo>
                    <a:pt x="37226" y="1996"/>
                  </a:lnTo>
                  <a:lnTo>
                    <a:pt x="39499" y="2472"/>
                  </a:lnTo>
                  <a:lnTo>
                    <a:pt x="41745" y="3027"/>
                  </a:lnTo>
                  <a:lnTo>
                    <a:pt x="43979" y="3674"/>
                  </a:lnTo>
                  <a:lnTo>
                    <a:pt x="45089" y="4031"/>
                  </a:lnTo>
                  <a:lnTo>
                    <a:pt x="47507" y="4031"/>
                  </a:lnTo>
                  <a:lnTo>
                    <a:pt x="46331" y="3595"/>
                  </a:lnTo>
                  <a:lnTo>
                    <a:pt x="43939" y="2789"/>
                  </a:lnTo>
                  <a:lnTo>
                    <a:pt x="42723" y="2432"/>
                  </a:lnTo>
                  <a:lnTo>
                    <a:pt x="41547" y="2102"/>
                  </a:lnTo>
                  <a:lnTo>
                    <a:pt x="39155" y="1520"/>
                  </a:lnTo>
                  <a:lnTo>
                    <a:pt x="36750" y="1045"/>
                  </a:lnTo>
                  <a:lnTo>
                    <a:pt x="34319" y="662"/>
                  </a:lnTo>
                  <a:lnTo>
                    <a:pt x="31887" y="358"/>
                  </a:lnTo>
                  <a:lnTo>
                    <a:pt x="29443" y="159"/>
                  </a:lnTo>
                  <a:lnTo>
                    <a:pt x="26985" y="40"/>
                  </a:lnTo>
                  <a:lnTo>
                    <a:pt x="245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3" name="Google Shape;853;p33"/>
          <p:cNvSpPr/>
          <p:nvPr/>
        </p:nvSpPr>
        <p:spPr>
          <a:xfrm rot="-1858297">
            <a:off x="427011" y="3373465"/>
            <a:ext cx="444688" cy="1782704"/>
          </a:xfrm>
          <a:custGeom>
            <a:avLst/>
            <a:gdLst/>
            <a:ahLst/>
            <a:cxnLst/>
            <a:rect l="l" t="t" r="r" b="b"/>
            <a:pathLst>
              <a:path w="17788" h="71310" extrusionOk="0">
                <a:moveTo>
                  <a:pt x="1102" y="403"/>
                </a:moveTo>
                <a:cubicBezTo>
                  <a:pt x="7162" y="-1110"/>
                  <a:pt x="16753" y="3038"/>
                  <a:pt x="17635" y="9221"/>
                </a:cubicBezTo>
                <a:cubicBezTo>
                  <a:pt x="18817" y="17508"/>
                  <a:pt x="10846" y="24613"/>
                  <a:pt x="8818" y="32734"/>
                </a:cubicBezTo>
                <a:cubicBezTo>
                  <a:pt x="6650" y="41415"/>
                  <a:pt x="13244" y="51246"/>
                  <a:pt x="9920" y="59553"/>
                </a:cubicBezTo>
                <a:cubicBezTo>
                  <a:pt x="8015" y="64314"/>
                  <a:pt x="2296" y="66725"/>
                  <a:pt x="0" y="71310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854" name="Google Shape;854;p33"/>
          <p:cNvGrpSpPr/>
          <p:nvPr/>
        </p:nvGrpSpPr>
        <p:grpSpPr>
          <a:xfrm flipH="1">
            <a:off x="7202391" y="481050"/>
            <a:ext cx="1221600" cy="385800"/>
            <a:chOff x="2602975" y="1166475"/>
            <a:chExt cx="1221600" cy="385800"/>
          </a:xfrm>
        </p:grpSpPr>
        <p:sp>
          <p:nvSpPr>
            <p:cNvPr id="855" name="Google Shape;855;p33"/>
            <p:cNvSpPr/>
            <p:nvPr/>
          </p:nvSpPr>
          <p:spPr>
            <a:xfrm>
              <a:off x="26029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3"/>
            <p:cNvSpPr/>
            <p:nvPr/>
          </p:nvSpPr>
          <p:spPr>
            <a:xfrm>
              <a:off x="30208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3"/>
            <p:cNvSpPr/>
            <p:nvPr/>
          </p:nvSpPr>
          <p:spPr>
            <a:xfrm>
              <a:off x="34387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 txBox="1">
            <a:spLocks noGrp="1"/>
          </p:cNvSpPr>
          <p:nvPr>
            <p:ph type="title"/>
          </p:nvPr>
        </p:nvSpPr>
        <p:spPr>
          <a:xfrm>
            <a:off x="1998113" y="1862400"/>
            <a:ext cx="5577300" cy="6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900"/>
              <a:buNone/>
              <a:defRPr sz="4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6" name="Google Shape;96;p3"/>
          <p:cNvSpPr txBox="1">
            <a:spLocks noGrp="1"/>
          </p:cNvSpPr>
          <p:nvPr>
            <p:ph type="title" idx="2" hasCustomPrompt="1"/>
          </p:nvPr>
        </p:nvSpPr>
        <p:spPr>
          <a:xfrm>
            <a:off x="956838" y="1871650"/>
            <a:ext cx="917400" cy="96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7" name="Google Shape;97;p3"/>
          <p:cNvSpPr txBox="1">
            <a:spLocks noGrp="1"/>
          </p:cNvSpPr>
          <p:nvPr>
            <p:ph type="subTitle" idx="1"/>
          </p:nvPr>
        </p:nvSpPr>
        <p:spPr>
          <a:xfrm>
            <a:off x="2000263" y="2486950"/>
            <a:ext cx="5577300" cy="33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8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IBM Plex Sans"/>
              <a:buNone/>
              <a:defRPr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IBM Plex Sans"/>
              <a:buNone/>
              <a:defRPr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IBM Plex Sans"/>
              <a:buNone/>
              <a:defRPr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IBM Plex Sans"/>
              <a:buNone/>
              <a:defRPr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IBM Plex Sans"/>
              <a:buNone/>
              <a:defRPr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IBM Plex Sans"/>
              <a:buNone/>
              <a:defRPr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IBM Plex Sans"/>
              <a:buNone/>
              <a:defRPr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IBM Plex Sans"/>
              <a:buNone/>
              <a:defRPr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  <p:grpSp>
        <p:nvGrpSpPr>
          <p:cNvPr id="98" name="Google Shape;98;p3"/>
          <p:cNvGrpSpPr/>
          <p:nvPr/>
        </p:nvGrpSpPr>
        <p:grpSpPr>
          <a:xfrm rot="10800000">
            <a:off x="-377489" y="-432271"/>
            <a:ext cx="6705654" cy="1944523"/>
            <a:chOff x="2431496" y="3198979"/>
            <a:chExt cx="6705654" cy="1944523"/>
          </a:xfrm>
        </p:grpSpPr>
        <p:sp>
          <p:nvSpPr>
            <p:cNvPr id="99" name="Google Shape;99;p3"/>
            <p:cNvSpPr/>
            <p:nvPr/>
          </p:nvSpPr>
          <p:spPr>
            <a:xfrm>
              <a:off x="2431496" y="3198979"/>
              <a:ext cx="6705570" cy="1944498"/>
            </a:xfrm>
            <a:custGeom>
              <a:avLst/>
              <a:gdLst/>
              <a:ahLst/>
              <a:cxnLst/>
              <a:rect l="l" t="t" r="r" b="b"/>
              <a:pathLst>
                <a:path w="209992" h="60894" extrusionOk="0">
                  <a:moveTo>
                    <a:pt x="209992" y="1"/>
                  </a:moveTo>
                  <a:lnTo>
                    <a:pt x="208261" y="3040"/>
                  </a:lnTo>
                  <a:lnTo>
                    <a:pt x="204693" y="9066"/>
                  </a:lnTo>
                  <a:lnTo>
                    <a:pt x="202829" y="12026"/>
                  </a:lnTo>
                  <a:lnTo>
                    <a:pt x="201785" y="13651"/>
                  </a:lnTo>
                  <a:lnTo>
                    <a:pt x="199658" y="16889"/>
                  </a:lnTo>
                  <a:lnTo>
                    <a:pt x="197438" y="20100"/>
                  </a:lnTo>
                  <a:lnTo>
                    <a:pt x="195125" y="23232"/>
                  </a:lnTo>
                  <a:lnTo>
                    <a:pt x="192720" y="26298"/>
                  </a:lnTo>
                  <a:lnTo>
                    <a:pt x="190196" y="29245"/>
                  </a:lnTo>
                  <a:lnTo>
                    <a:pt x="187540" y="32086"/>
                  </a:lnTo>
                  <a:lnTo>
                    <a:pt x="184752" y="34768"/>
                  </a:lnTo>
                  <a:lnTo>
                    <a:pt x="183285" y="36050"/>
                  </a:lnTo>
                  <a:lnTo>
                    <a:pt x="182479" y="36724"/>
                  </a:lnTo>
                  <a:lnTo>
                    <a:pt x="180827" y="38019"/>
                  </a:lnTo>
                  <a:lnTo>
                    <a:pt x="179109" y="39235"/>
                  </a:lnTo>
                  <a:lnTo>
                    <a:pt x="177339" y="40398"/>
                  </a:lnTo>
                  <a:lnTo>
                    <a:pt x="175528" y="41481"/>
                  </a:lnTo>
                  <a:lnTo>
                    <a:pt x="173678" y="42512"/>
                  </a:lnTo>
                  <a:lnTo>
                    <a:pt x="170864" y="43952"/>
                  </a:lnTo>
                  <a:lnTo>
                    <a:pt x="168961" y="44824"/>
                  </a:lnTo>
                  <a:lnTo>
                    <a:pt x="167890" y="45287"/>
                  </a:lnTo>
                  <a:lnTo>
                    <a:pt x="165750" y="46133"/>
                  </a:lnTo>
                  <a:lnTo>
                    <a:pt x="163556" y="46873"/>
                  </a:lnTo>
                  <a:lnTo>
                    <a:pt x="161349" y="47494"/>
                  </a:lnTo>
                  <a:lnTo>
                    <a:pt x="159103" y="48009"/>
                  </a:lnTo>
                  <a:lnTo>
                    <a:pt x="156843" y="48419"/>
                  </a:lnTo>
                  <a:lnTo>
                    <a:pt x="154557" y="48696"/>
                  </a:lnTo>
                  <a:lnTo>
                    <a:pt x="152244" y="48868"/>
                  </a:lnTo>
                  <a:lnTo>
                    <a:pt x="151095" y="48894"/>
                  </a:lnTo>
                  <a:lnTo>
                    <a:pt x="150196" y="48908"/>
                  </a:lnTo>
                  <a:lnTo>
                    <a:pt x="148399" y="48855"/>
                  </a:lnTo>
                  <a:lnTo>
                    <a:pt x="146628" y="48736"/>
                  </a:lnTo>
                  <a:lnTo>
                    <a:pt x="144857" y="48538"/>
                  </a:lnTo>
                  <a:lnTo>
                    <a:pt x="143113" y="48287"/>
                  </a:lnTo>
                  <a:lnTo>
                    <a:pt x="141382" y="47956"/>
                  </a:lnTo>
                  <a:lnTo>
                    <a:pt x="138805" y="47362"/>
                  </a:lnTo>
                  <a:lnTo>
                    <a:pt x="135409" y="46357"/>
                  </a:lnTo>
                  <a:lnTo>
                    <a:pt x="132079" y="45168"/>
                  </a:lnTo>
                  <a:lnTo>
                    <a:pt x="128789" y="43820"/>
                  </a:lnTo>
                  <a:lnTo>
                    <a:pt x="125564" y="42340"/>
                  </a:lnTo>
                  <a:lnTo>
                    <a:pt x="123965" y="41547"/>
                  </a:lnTo>
                  <a:lnTo>
                    <a:pt x="120886" y="40001"/>
                  </a:lnTo>
                  <a:lnTo>
                    <a:pt x="114755" y="36869"/>
                  </a:lnTo>
                  <a:lnTo>
                    <a:pt x="110130" y="34596"/>
                  </a:lnTo>
                  <a:lnTo>
                    <a:pt x="106998" y="33156"/>
                  </a:lnTo>
                  <a:lnTo>
                    <a:pt x="103840" y="31808"/>
                  </a:lnTo>
                  <a:lnTo>
                    <a:pt x="100615" y="30592"/>
                  </a:lnTo>
                  <a:lnTo>
                    <a:pt x="98977" y="30037"/>
                  </a:lnTo>
                  <a:lnTo>
                    <a:pt x="97933" y="29707"/>
                  </a:lnTo>
                  <a:lnTo>
                    <a:pt x="95832" y="29086"/>
                  </a:lnTo>
                  <a:lnTo>
                    <a:pt x="93704" y="28544"/>
                  </a:lnTo>
                  <a:lnTo>
                    <a:pt x="91577" y="28055"/>
                  </a:lnTo>
                  <a:lnTo>
                    <a:pt x="89423" y="27646"/>
                  </a:lnTo>
                  <a:lnTo>
                    <a:pt x="87269" y="27289"/>
                  </a:lnTo>
                  <a:lnTo>
                    <a:pt x="85102" y="27011"/>
                  </a:lnTo>
                  <a:lnTo>
                    <a:pt x="82934" y="26787"/>
                  </a:lnTo>
                  <a:lnTo>
                    <a:pt x="80754" y="26628"/>
                  </a:lnTo>
                  <a:lnTo>
                    <a:pt x="78574" y="26522"/>
                  </a:lnTo>
                  <a:lnTo>
                    <a:pt x="75283" y="26483"/>
                  </a:lnTo>
                  <a:lnTo>
                    <a:pt x="70922" y="26655"/>
                  </a:lnTo>
                  <a:lnTo>
                    <a:pt x="66562" y="27064"/>
                  </a:lnTo>
                  <a:lnTo>
                    <a:pt x="64381" y="27368"/>
                  </a:lnTo>
                  <a:lnTo>
                    <a:pt x="63205" y="27540"/>
                  </a:lnTo>
                  <a:lnTo>
                    <a:pt x="60840" y="27963"/>
                  </a:lnTo>
                  <a:lnTo>
                    <a:pt x="58488" y="28452"/>
                  </a:lnTo>
                  <a:lnTo>
                    <a:pt x="56149" y="29007"/>
                  </a:lnTo>
                  <a:lnTo>
                    <a:pt x="52673" y="29932"/>
                  </a:lnTo>
                  <a:lnTo>
                    <a:pt x="48101" y="31372"/>
                  </a:lnTo>
                  <a:lnTo>
                    <a:pt x="43582" y="33011"/>
                  </a:lnTo>
                  <a:lnTo>
                    <a:pt x="39128" y="34834"/>
                  </a:lnTo>
                  <a:lnTo>
                    <a:pt x="34741" y="36816"/>
                  </a:lnTo>
                  <a:lnTo>
                    <a:pt x="30433" y="38918"/>
                  </a:lnTo>
                  <a:lnTo>
                    <a:pt x="28306" y="40014"/>
                  </a:lnTo>
                  <a:lnTo>
                    <a:pt x="26575" y="40939"/>
                  </a:lnTo>
                  <a:lnTo>
                    <a:pt x="23192" y="42935"/>
                  </a:lnTo>
                  <a:lnTo>
                    <a:pt x="19888" y="45062"/>
                  </a:lnTo>
                  <a:lnTo>
                    <a:pt x="16637" y="47296"/>
                  </a:lnTo>
                  <a:lnTo>
                    <a:pt x="15052" y="48432"/>
                  </a:lnTo>
                  <a:lnTo>
                    <a:pt x="13387" y="49634"/>
                  </a:lnTo>
                  <a:lnTo>
                    <a:pt x="10096" y="52119"/>
                  </a:lnTo>
                  <a:lnTo>
                    <a:pt x="6898" y="54696"/>
                  </a:lnTo>
                  <a:lnTo>
                    <a:pt x="3766" y="57365"/>
                  </a:lnTo>
                  <a:lnTo>
                    <a:pt x="2247" y="58752"/>
                  </a:lnTo>
                  <a:lnTo>
                    <a:pt x="1110" y="59810"/>
                  </a:lnTo>
                  <a:lnTo>
                    <a:pt x="0" y="60893"/>
                  </a:lnTo>
                  <a:lnTo>
                    <a:pt x="1176" y="60893"/>
                  </a:lnTo>
                  <a:lnTo>
                    <a:pt x="2326" y="59783"/>
                  </a:lnTo>
                  <a:lnTo>
                    <a:pt x="4691" y="57642"/>
                  </a:lnTo>
                  <a:lnTo>
                    <a:pt x="7123" y="55581"/>
                  </a:lnTo>
                  <a:lnTo>
                    <a:pt x="9594" y="53586"/>
                  </a:lnTo>
                  <a:lnTo>
                    <a:pt x="10849" y="52595"/>
                  </a:lnTo>
                  <a:lnTo>
                    <a:pt x="12528" y="51300"/>
                  </a:lnTo>
                  <a:lnTo>
                    <a:pt x="15937" y="48789"/>
                  </a:lnTo>
                  <a:lnTo>
                    <a:pt x="19412" y="46384"/>
                  </a:lnTo>
                  <a:lnTo>
                    <a:pt x="22967" y="44071"/>
                  </a:lnTo>
                  <a:lnTo>
                    <a:pt x="24764" y="42974"/>
                  </a:lnTo>
                  <a:lnTo>
                    <a:pt x="26707" y="41825"/>
                  </a:lnTo>
                  <a:lnTo>
                    <a:pt x="30671" y="39697"/>
                  </a:lnTo>
                  <a:lnTo>
                    <a:pt x="34715" y="37728"/>
                  </a:lnTo>
                  <a:lnTo>
                    <a:pt x="38824" y="35891"/>
                  </a:lnTo>
                  <a:lnTo>
                    <a:pt x="40899" y="35019"/>
                  </a:lnTo>
                  <a:lnTo>
                    <a:pt x="43132" y="34094"/>
                  </a:lnTo>
                  <a:lnTo>
                    <a:pt x="47665" y="32416"/>
                  </a:lnTo>
                  <a:lnTo>
                    <a:pt x="52277" y="30936"/>
                  </a:lnTo>
                  <a:lnTo>
                    <a:pt x="56941" y="29667"/>
                  </a:lnTo>
                  <a:lnTo>
                    <a:pt x="59294" y="29126"/>
                  </a:lnTo>
                  <a:lnTo>
                    <a:pt x="60430" y="28888"/>
                  </a:lnTo>
                  <a:lnTo>
                    <a:pt x="62703" y="28465"/>
                  </a:lnTo>
                  <a:lnTo>
                    <a:pt x="64976" y="28108"/>
                  </a:lnTo>
                  <a:lnTo>
                    <a:pt x="67262" y="27804"/>
                  </a:lnTo>
                  <a:lnTo>
                    <a:pt x="69561" y="27580"/>
                  </a:lnTo>
                  <a:lnTo>
                    <a:pt x="71861" y="27421"/>
                  </a:lnTo>
                  <a:lnTo>
                    <a:pt x="74160" y="27328"/>
                  </a:lnTo>
                  <a:lnTo>
                    <a:pt x="76473" y="27302"/>
                  </a:lnTo>
                  <a:lnTo>
                    <a:pt x="78772" y="27355"/>
                  </a:lnTo>
                  <a:lnTo>
                    <a:pt x="81071" y="27461"/>
                  </a:lnTo>
                  <a:lnTo>
                    <a:pt x="83370" y="27646"/>
                  </a:lnTo>
                  <a:lnTo>
                    <a:pt x="85657" y="27910"/>
                  </a:lnTo>
                  <a:lnTo>
                    <a:pt x="87943" y="28227"/>
                  </a:lnTo>
                  <a:lnTo>
                    <a:pt x="90216" y="28637"/>
                  </a:lnTo>
                  <a:lnTo>
                    <a:pt x="92475" y="29099"/>
                  </a:lnTo>
                  <a:lnTo>
                    <a:pt x="94722" y="29654"/>
                  </a:lnTo>
                  <a:lnTo>
                    <a:pt x="95832" y="29958"/>
                  </a:lnTo>
                  <a:lnTo>
                    <a:pt x="97536" y="30447"/>
                  </a:lnTo>
                  <a:lnTo>
                    <a:pt x="100893" y="31570"/>
                  </a:lnTo>
                  <a:lnTo>
                    <a:pt x="104183" y="32839"/>
                  </a:lnTo>
                  <a:lnTo>
                    <a:pt x="107421" y="34240"/>
                  </a:lnTo>
                  <a:lnTo>
                    <a:pt x="112218" y="36499"/>
                  </a:lnTo>
                  <a:lnTo>
                    <a:pt x="118521" y="39697"/>
                  </a:lnTo>
                  <a:lnTo>
                    <a:pt x="121666" y="41323"/>
                  </a:lnTo>
                  <a:lnTo>
                    <a:pt x="123146" y="42063"/>
                  </a:lnTo>
                  <a:lnTo>
                    <a:pt x="126133" y="43503"/>
                  </a:lnTo>
                  <a:lnTo>
                    <a:pt x="129145" y="44851"/>
                  </a:lnTo>
                  <a:lnTo>
                    <a:pt x="132198" y="46080"/>
                  </a:lnTo>
                  <a:lnTo>
                    <a:pt x="135290" y="47177"/>
                  </a:lnTo>
                  <a:lnTo>
                    <a:pt x="138448" y="48102"/>
                  </a:lnTo>
                  <a:lnTo>
                    <a:pt x="141646" y="48842"/>
                  </a:lnTo>
                  <a:lnTo>
                    <a:pt x="144924" y="49383"/>
                  </a:lnTo>
                  <a:lnTo>
                    <a:pt x="146589" y="49555"/>
                  </a:lnTo>
                  <a:lnTo>
                    <a:pt x="147712" y="49648"/>
                  </a:lnTo>
                  <a:lnTo>
                    <a:pt x="149958" y="49727"/>
                  </a:lnTo>
                  <a:lnTo>
                    <a:pt x="152191" y="49687"/>
                  </a:lnTo>
                  <a:lnTo>
                    <a:pt x="154412" y="49529"/>
                  </a:lnTo>
                  <a:lnTo>
                    <a:pt x="156605" y="49264"/>
                  </a:lnTo>
                  <a:lnTo>
                    <a:pt x="158799" y="48881"/>
                  </a:lnTo>
                  <a:lnTo>
                    <a:pt x="160953" y="48406"/>
                  </a:lnTo>
                  <a:lnTo>
                    <a:pt x="163093" y="47824"/>
                  </a:lnTo>
                  <a:lnTo>
                    <a:pt x="165208" y="47150"/>
                  </a:lnTo>
                  <a:lnTo>
                    <a:pt x="167296" y="46384"/>
                  </a:lnTo>
                  <a:lnTo>
                    <a:pt x="169344" y="45538"/>
                  </a:lnTo>
                  <a:lnTo>
                    <a:pt x="171379" y="44613"/>
                  </a:lnTo>
                  <a:lnTo>
                    <a:pt x="173374" y="43609"/>
                  </a:lnTo>
                  <a:lnTo>
                    <a:pt x="175330" y="42538"/>
                  </a:lnTo>
                  <a:lnTo>
                    <a:pt x="177246" y="41389"/>
                  </a:lnTo>
                  <a:lnTo>
                    <a:pt x="179136" y="40186"/>
                  </a:lnTo>
                  <a:lnTo>
                    <a:pt x="180061" y="39565"/>
                  </a:lnTo>
                  <a:lnTo>
                    <a:pt x="180827" y="39036"/>
                  </a:lnTo>
                  <a:lnTo>
                    <a:pt x="182307" y="37926"/>
                  </a:lnTo>
                  <a:lnTo>
                    <a:pt x="183761" y="36764"/>
                  </a:lnTo>
                  <a:lnTo>
                    <a:pt x="185175" y="35548"/>
                  </a:lnTo>
                  <a:lnTo>
                    <a:pt x="187223" y="33645"/>
                  </a:lnTo>
                  <a:lnTo>
                    <a:pt x="189813" y="30962"/>
                  </a:lnTo>
                  <a:lnTo>
                    <a:pt x="192284" y="28135"/>
                  </a:lnTo>
                  <a:lnTo>
                    <a:pt x="194636" y="25214"/>
                  </a:lnTo>
                  <a:lnTo>
                    <a:pt x="196883" y="22228"/>
                  </a:lnTo>
                  <a:lnTo>
                    <a:pt x="199050" y="19188"/>
                  </a:lnTo>
                  <a:lnTo>
                    <a:pt x="200094" y="17682"/>
                  </a:lnTo>
                  <a:lnTo>
                    <a:pt x="201415" y="15739"/>
                  </a:lnTo>
                  <a:lnTo>
                    <a:pt x="203966" y="11788"/>
                  </a:lnTo>
                  <a:lnTo>
                    <a:pt x="206424" y="7797"/>
                  </a:lnTo>
                  <a:lnTo>
                    <a:pt x="208816" y="3754"/>
                  </a:lnTo>
                  <a:lnTo>
                    <a:pt x="209992" y="1719"/>
                  </a:lnTo>
                  <a:lnTo>
                    <a:pt x="2099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676230" y="3460190"/>
              <a:ext cx="6460839" cy="1683290"/>
            </a:xfrm>
            <a:custGeom>
              <a:avLst/>
              <a:gdLst/>
              <a:ahLst/>
              <a:cxnLst/>
              <a:rect l="l" t="t" r="r" b="b"/>
              <a:pathLst>
                <a:path w="202328" h="52714" extrusionOk="0">
                  <a:moveTo>
                    <a:pt x="202328" y="1"/>
                  </a:moveTo>
                  <a:lnTo>
                    <a:pt x="200993" y="2260"/>
                  </a:lnTo>
                  <a:lnTo>
                    <a:pt x="198258" y="6714"/>
                  </a:lnTo>
                  <a:lnTo>
                    <a:pt x="196844" y="8920"/>
                  </a:lnTo>
                  <a:lnTo>
                    <a:pt x="195786" y="10546"/>
                  </a:lnTo>
                  <a:lnTo>
                    <a:pt x="193619" y="13783"/>
                  </a:lnTo>
                  <a:lnTo>
                    <a:pt x="191373" y="16981"/>
                  </a:lnTo>
                  <a:lnTo>
                    <a:pt x="189034" y="20113"/>
                  </a:lnTo>
                  <a:lnTo>
                    <a:pt x="186589" y="23166"/>
                  </a:lnTo>
                  <a:lnTo>
                    <a:pt x="184039" y="26126"/>
                  </a:lnTo>
                  <a:lnTo>
                    <a:pt x="181356" y="28967"/>
                  </a:lnTo>
                  <a:lnTo>
                    <a:pt x="178542" y="31649"/>
                  </a:lnTo>
                  <a:lnTo>
                    <a:pt x="177062" y="32931"/>
                  </a:lnTo>
                  <a:lnTo>
                    <a:pt x="176255" y="33605"/>
                  </a:lnTo>
                  <a:lnTo>
                    <a:pt x="174604" y="34900"/>
                  </a:lnTo>
                  <a:lnTo>
                    <a:pt x="172873" y="36116"/>
                  </a:lnTo>
                  <a:lnTo>
                    <a:pt x="171115" y="37279"/>
                  </a:lnTo>
                  <a:lnTo>
                    <a:pt x="169305" y="38376"/>
                  </a:lnTo>
                  <a:lnTo>
                    <a:pt x="167455" y="39393"/>
                  </a:lnTo>
                  <a:lnTo>
                    <a:pt x="164627" y="40833"/>
                  </a:lnTo>
                  <a:lnTo>
                    <a:pt x="162724" y="41719"/>
                  </a:lnTo>
                  <a:lnTo>
                    <a:pt x="161667" y="42181"/>
                  </a:lnTo>
                  <a:lnTo>
                    <a:pt x="159513" y="43014"/>
                  </a:lnTo>
                  <a:lnTo>
                    <a:pt x="157332" y="43754"/>
                  </a:lnTo>
                  <a:lnTo>
                    <a:pt x="155112" y="44388"/>
                  </a:lnTo>
                  <a:lnTo>
                    <a:pt x="152866" y="44903"/>
                  </a:lnTo>
                  <a:lnTo>
                    <a:pt x="150606" y="45300"/>
                  </a:lnTo>
                  <a:lnTo>
                    <a:pt x="148320" y="45591"/>
                  </a:lnTo>
                  <a:lnTo>
                    <a:pt x="146021" y="45749"/>
                  </a:lnTo>
                  <a:lnTo>
                    <a:pt x="144858" y="45789"/>
                  </a:lnTo>
                  <a:lnTo>
                    <a:pt x="143959" y="45789"/>
                  </a:lnTo>
                  <a:lnTo>
                    <a:pt x="142175" y="45749"/>
                  </a:lnTo>
                  <a:lnTo>
                    <a:pt x="140391" y="45617"/>
                  </a:lnTo>
                  <a:lnTo>
                    <a:pt x="138634" y="45432"/>
                  </a:lnTo>
                  <a:lnTo>
                    <a:pt x="136876" y="45168"/>
                  </a:lnTo>
                  <a:lnTo>
                    <a:pt x="135145" y="44837"/>
                  </a:lnTo>
                  <a:lnTo>
                    <a:pt x="132568" y="44243"/>
                  </a:lnTo>
                  <a:lnTo>
                    <a:pt x="129185" y="43238"/>
                  </a:lnTo>
                  <a:lnTo>
                    <a:pt x="125842" y="42049"/>
                  </a:lnTo>
                  <a:lnTo>
                    <a:pt x="122565" y="40701"/>
                  </a:lnTo>
                  <a:lnTo>
                    <a:pt x="119327" y="39221"/>
                  </a:lnTo>
                  <a:lnTo>
                    <a:pt x="117729" y="38442"/>
                  </a:lnTo>
                  <a:lnTo>
                    <a:pt x="114650" y="36896"/>
                  </a:lnTo>
                  <a:lnTo>
                    <a:pt x="108518" y="33750"/>
                  </a:lnTo>
                  <a:lnTo>
                    <a:pt x="103893" y="31478"/>
                  </a:lnTo>
                  <a:lnTo>
                    <a:pt x="100774" y="30037"/>
                  </a:lnTo>
                  <a:lnTo>
                    <a:pt x="97603" y="28703"/>
                  </a:lnTo>
                  <a:lnTo>
                    <a:pt x="94379" y="27474"/>
                  </a:lnTo>
                  <a:lnTo>
                    <a:pt x="92740" y="26932"/>
                  </a:lnTo>
                  <a:lnTo>
                    <a:pt x="91696" y="26588"/>
                  </a:lnTo>
                  <a:lnTo>
                    <a:pt x="89595" y="25980"/>
                  </a:lnTo>
                  <a:lnTo>
                    <a:pt x="87481" y="25425"/>
                  </a:lnTo>
                  <a:lnTo>
                    <a:pt x="85340" y="24950"/>
                  </a:lnTo>
                  <a:lnTo>
                    <a:pt x="83199" y="24527"/>
                  </a:lnTo>
                  <a:lnTo>
                    <a:pt x="81032" y="24183"/>
                  </a:lnTo>
                  <a:lnTo>
                    <a:pt x="78878" y="23892"/>
                  </a:lnTo>
                  <a:lnTo>
                    <a:pt x="76698" y="23668"/>
                  </a:lnTo>
                  <a:lnTo>
                    <a:pt x="74517" y="23509"/>
                  </a:lnTo>
                  <a:lnTo>
                    <a:pt x="72337" y="23404"/>
                  </a:lnTo>
                  <a:lnTo>
                    <a:pt x="69060" y="23377"/>
                  </a:lnTo>
                  <a:lnTo>
                    <a:pt x="64686" y="23536"/>
                  </a:lnTo>
                  <a:lnTo>
                    <a:pt x="60325" y="23945"/>
                  </a:lnTo>
                  <a:lnTo>
                    <a:pt x="58158" y="24249"/>
                  </a:lnTo>
                  <a:lnTo>
                    <a:pt x="55938" y="24593"/>
                  </a:lnTo>
                  <a:lnTo>
                    <a:pt x="51537" y="25491"/>
                  </a:lnTo>
                  <a:lnTo>
                    <a:pt x="47203" y="26615"/>
                  </a:lnTo>
                  <a:lnTo>
                    <a:pt x="42908" y="27923"/>
                  </a:lnTo>
                  <a:lnTo>
                    <a:pt x="38679" y="29416"/>
                  </a:lnTo>
                  <a:lnTo>
                    <a:pt x="34504" y="31068"/>
                  </a:lnTo>
                  <a:lnTo>
                    <a:pt x="30381" y="32865"/>
                  </a:lnTo>
                  <a:lnTo>
                    <a:pt x="26324" y="34768"/>
                  </a:lnTo>
                  <a:lnTo>
                    <a:pt x="24315" y="35759"/>
                  </a:lnTo>
                  <a:lnTo>
                    <a:pt x="22664" y="36592"/>
                  </a:lnTo>
                  <a:lnTo>
                    <a:pt x="19413" y="38376"/>
                  </a:lnTo>
                  <a:lnTo>
                    <a:pt x="16215" y="40265"/>
                  </a:lnTo>
                  <a:lnTo>
                    <a:pt x="13083" y="42287"/>
                  </a:lnTo>
                  <a:lnTo>
                    <a:pt x="10030" y="44415"/>
                  </a:lnTo>
                  <a:lnTo>
                    <a:pt x="7057" y="46648"/>
                  </a:lnTo>
                  <a:lnTo>
                    <a:pt x="4163" y="49000"/>
                  </a:lnTo>
                  <a:lnTo>
                    <a:pt x="1362" y="51445"/>
                  </a:lnTo>
                  <a:lnTo>
                    <a:pt x="1" y="52713"/>
                  </a:lnTo>
                  <a:lnTo>
                    <a:pt x="1216" y="52713"/>
                  </a:lnTo>
                  <a:lnTo>
                    <a:pt x="2696" y="51379"/>
                  </a:lnTo>
                  <a:lnTo>
                    <a:pt x="5723" y="48802"/>
                  </a:lnTo>
                  <a:lnTo>
                    <a:pt x="8868" y="46357"/>
                  </a:lnTo>
                  <a:lnTo>
                    <a:pt x="12092" y="44031"/>
                  </a:lnTo>
                  <a:lnTo>
                    <a:pt x="15409" y="41824"/>
                  </a:lnTo>
                  <a:lnTo>
                    <a:pt x="18792" y="39750"/>
                  </a:lnTo>
                  <a:lnTo>
                    <a:pt x="22267" y="37794"/>
                  </a:lnTo>
                  <a:lnTo>
                    <a:pt x="25795" y="35944"/>
                  </a:lnTo>
                  <a:lnTo>
                    <a:pt x="27579" y="35072"/>
                  </a:lnTo>
                  <a:lnTo>
                    <a:pt x="29813" y="34028"/>
                  </a:lnTo>
                  <a:lnTo>
                    <a:pt x="34319" y="32033"/>
                  </a:lnTo>
                  <a:lnTo>
                    <a:pt x="38891" y="30222"/>
                  </a:lnTo>
                  <a:lnTo>
                    <a:pt x="43542" y="28610"/>
                  </a:lnTo>
                  <a:lnTo>
                    <a:pt x="48260" y="27196"/>
                  </a:lnTo>
                  <a:lnTo>
                    <a:pt x="51828" y="26311"/>
                  </a:lnTo>
                  <a:lnTo>
                    <a:pt x="54233" y="25795"/>
                  </a:lnTo>
                  <a:lnTo>
                    <a:pt x="56651" y="25346"/>
                  </a:lnTo>
                  <a:lnTo>
                    <a:pt x="59069" y="24963"/>
                  </a:lnTo>
                  <a:lnTo>
                    <a:pt x="61514" y="24646"/>
                  </a:lnTo>
                  <a:lnTo>
                    <a:pt x="63972" y="24408"/>
                  </a:lnTo>
                  <a:lnTo>
                    <a:pt x="65201" y="24329"/>
                  </a:lnTo>
                  <a:lnTo>
                    <a:pt x="66271" y="24262"/>
                  </a:lnTo>
                  <a:lnTo>
                    <a:pt x="68399" y="24183"/>
                  </a:lnTo>
                  <a:lnTo>
                    <a:pt x="71584" y="24183"/>
                  </a:lnTo>
                  <a:lnTo>
                    <a:pt x="75799" y="24408"/>
                  </a:lnTo>
                  <a:lnTo>
                    <a:pt x="80001" y="24884"/>
                  </a:lnTo>
                  <a:lnTo>
                    <a:pt x="84151" y="25584"/>
                  </a:lnTo>
                  <a:lnTo>
                    <a:pt x="88273" y="26522"/>
                  </a:lnTo>
                  <a:lnTo>
                    <a:pt x="92343" y="27685"/>
                  </a:lnTo>
                  <a:lnTo>
                    <a:pt x="96347" y="29073"/>
                  </a:lnTo>
                  <a:lnTo>
                    <a:pt x="98316" y="29852"/>
                  </a:lnTo>
                  <a:lnTo>
                    <a:pt x="99889" y="30513"/>
                  </a:lnTo>
                  <a:lnTo>
                    <a:pt x="102981" y="31900"/>
                  </a:lnTo>
                  <a:lnTo>
                    <a:pt x="107553" y="34147"/>
                  </a:lnTo>
                  <a:lnTo>
                    <a:pt x="113579" y="37266"/>
                  </a:lnTo>
                  <a:lnTo>
                    <a:pt x="118125" y="39565"/>
                  </a:lnTo>
                  <a:lnTo>
                    <a:pt x="121204" y="41018"/>
                  </a:lnTo>
                  <a:lnTo>
                    <a:pt x="122750" y="41706"/>
                  </a:lnTo>
                  <a:lnTo>
                    <a:pt x="124455" y="42432"/>
                  </a:lnTo>
                  <a:lnTo>
                    <a:pt x="127917" y="43714"/>
                  </a:lnTo>
                  <a:lnTo>
                    <a:pt x="131445" y="44785"/>
                  </a:lnTo>
                  <a:lnTo>
                    <a:pt x="134114" y="45432"/>
                  </a:lnTo>
                  <a:lnTo>
                    <a:pt x="135912" y="45789"/>
                  </a:lnTo>
                  <a:lnTo>
                    <a:pt x="137709" y="46093"/>
                  </a:lnTo>
                  <a:lnTo>
                    <a:pt x="139519" y="46317"/>
                  </a:lnTo>
                  <a:lnTo>
                    <a:pt x="141343" y="46476"/>
                  </a:lnTo>
                  <a:lnTo>
                    <a:pt x="143166" y="46555"/>
                  </a:lnTo>
                  <a:lnTo>
                    <a:pt x="145003" y="46568"/>
                  </a:lnTo>
                  <a:lnTo>
                    <a:pt x="146840" y="46516"/>
                  </a:lnTo>
                  <a:lnTo>
                    <a:pt x="148690" y="46370"/>
                  </a:lnTo>
                  <a:lnTo>
                    <a:pt x="150540" y="46159"/>
                  </a:lnTo>
                  <a:lnTo>
                    <a:pt x="151465" y="46013"/>
                  </a:lnTo>
                  <a:lnTo>
                    <a:pt x="152562" y="45828"/>
                  </a:lnTo>
                  <a:lnTo>
                    <a:pt x="154729" y="45353"/>
                  </a:lnTo>
                  <a:lnTo>
                    <a:pt x="156870" y="44771"/>
                  </a:lnTo>
                  <a:lnTo>
                    <a:pt x="158971" y="44084"/>
                  </a:lnTo>
                  <a:lnTo>
                    <a:pt x="161059" y="43305"/>
                  </a:lnTo>
                  <a:lnTo>
                    <a:pt x="163094" y="42446"/>
                  </a:lnTo>
                  <a:lnTo>
                    <a:pt x="165116" y="41507"/>
                  </a:lnTo>
                  <a:lnTo>
                    <a:pt x="167098" y="40503"/>
                  </a:lnTo>
                  <a:lnTo>
                    <a:pt x="168062" y="39974"/>
                  </a:lnTo>
                  <a:lnTo>
                    <a:pt x="169754" y="39023"/>
                  </a:lnTo>
                  <a:lnTo>
                    <a:pt x="172991" y="36988"/>
                  </a:lnTo>
                  <a:lnTo>
                    <a:pt x="175330" y="35323"/>
                  </a:lnTo>
                  <a:lnTo>
                    <a:pt x="176837" y="34147"/>
                  </a:lnTo>
                  <a:lnTo>
                    <a:pt x="178317" y="32918"/>
                  </a:lnTo>
                  <a:lnTo>
                    <a:pt x="179744" y="31649"/>
                  </a:lnTo>
                  <a:lnTo>
                    <a:pt x="180458" y="30975"/>
                  </a:lnTo>
                  <a:lnTo>
                    <a:pt x="181753" y="29707"/>
                  </a:lnTo>
                  <a:lnTo>
                    <a:pt x="184277" y="27077"/>
                  </a:lnTo>
                  <a:lnTo>
                    <a:pt x="186682" y="24329"/>
                  </a:lnTo>
                  <a:lnTo>
                    <a:pt x="188994" y="21501"/>
                  </a:lnTo>
                  <a:lnTo>
                    <a:pt x="191201" y="18593"/>
                  </a:lnTo>
                  <a:lnTo>
                    <a:pt x="193342" y="15620"/>
                  </a:lnTo>
                  <a:lnTo>
                    <a:pt x="196434" y="11088"/>
                  </a:lnTo>
                  <a:lnTo>
                    <a:pt x="198403" y="8035"/>
                  </a:lnTo>
                  <a:lnTo>
                    <a:pt x="200398" y="4864"/>
                  </a:lnTo>
                  <a:lnTo>
                    <a:pt x="202328" y="1639"/>
                  </a:lnTo>
                  <a:lnTo>
                    <a:pt x="2023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904933" y="3727309"/>
              <a:ext cx="6232138" cy="1416174"/>
            </a:xfrm>
            <a:custGeom>
              <a:avLst/>
              <a:gdLst/>
              <a:ahLst/>
              <a:cxnLst/>
              <a:rect l="l" t="t" r="r" b="b"/>
              <a:pathLst>
                <a:path w="195166" h="44349" extrusionOk="0">
                  <a:moveTo>
                    <a:pt x="195166" y="0"/>
                  </a:moveTo>
                  <a:lnTo>
                    <a:pt x="193170" y="3106"/>
                  </a:lnTo>
                  <a:lnTo>
                    <a:pt x="191109" y="6172"/>
                  </a:lnTo>
                  <a:lnTo>
                    <a:pt x="189999" y="7797"/>
                  </a:lnTo>
                  <a:lnTo>
                    <a:pt x="187713" y="11021"/>
                  </a:lnTo>
                  <a:lnTo>
                    <a:pt x="185361" y="14219"/>
                  </a:lnTo>
                  <a:lnTo>
                    <a:pt x="182929" y="17351"/>
                  </a:lnTo>
                  <a:lnTo>
                    <a:pt x="180392" y="20404"/>
                  </a:lnTo>
                  <a:lnTo>
                    <a:pt x="177749" y="23364"/>
                  </a:lnTo>
                  <a:lnTo>
                    <a:pt x="174987" y="26192"/>
                  </a:lnTo>
                  <a:lnTo>
                    <a:pt x="172093" y="28901"/>
                  </a:lnTo>
                  <a:lnTo>
                    <a:pt x="170600" y="30182"/>
                  </a:lnTo>
                  <a:lnTo>
                    <a:pt x="169781" y="30856"/>
                  </a:lnTo>
                  <a:lnTo>
                    <a:pt x="168116" y="32138"/>
                  </a:lnTo>
                  <a:lnTo>
                    <a:pt x="166385" y="33354"/>
                  </a:lnTo>
                  <a:lnTo>
                    <a:pt x="164614" y="34517"/>
                  </a:lnTo>
                  <a:lnTo>
                    <a:pt x="162803" y="35613"/>
                  </a:lnTo>
                  <a:lnTo>
                    <a:pt x="160953" y="36644"/>
                  </a:lnTo>
                  <a:lnTo>
                    <a:pt x="158139" y="38085"/>
                  </a:lnTo>
                  <a:lnTo>
                    <a:pt x="156223" y="38970"/>
                  </a:lnTo>
                  <a:lnTo>
                    <a:pt x="155165" y="39432"/>
                  </a:lnTo>
                  <a:lnTo>
                    <a:pt x="153011" y="40265"/>
                  </a:lnTo>
                  <a:lnTo>
                    <a:pt x="150831" y="41005"/>
                  </a:lnTo>
                  <a:lnTo>
                    <a:pt x="148611" y="41639"/>
                  </a:lnTo>
                  <a:lnTo>
                    <a:pt x="146365" y="42155"/>
                  </a:lnTo>
                  <a:lnTo>
                    <a:pt x="144105" y="42551"/>
                  </a:lnTo>
                  <a:lnTo>
                    <a:pt x="141819" y="42842"/>
                  </a:lnTo>
                  <a:lnTo>
                    <a:pt x="139519" y="43000"/>
                  </a:lnTo>
                  <a:lnTo>
                    <a:pt x="138357" y="43040"/>
                  </a:lnTo>
                  <a:lnTo>
                    <a:pt x="137458" y="43040"/>
                  </a:lnTo>
                  <a:lnTo>
                    <a:pt x="135674" y="43000"/>
                  </a:lnTo>
                  <a:lnTo>
                    <a:pt x="133890" y="42868"/>
                  </a:lnTo>
                  <a:lnTo>
                    <a:pt x="132133" y="42683"/>
                  </a:lnTo>
                  <a:lnTo>
                    <a:pt x="130375" y="42419"/>
                  </a:lnTo>
                  <a:lnTo>
                    <a:pt x="128644" y="42089"/>
                  </a:lnTo>
                  <a:lnTo>
                    <a:pt x="126067" y="41494"/>
                  </a:lnTo>
                  <a:lnTo>
                    <a:pt x="122684" y="40490"/>
                  </a:lnTo>
                  <a:lnTo>
                    <a:pt x="119341" y="39300"/>
                  </a:lnTo>
                  <a:lnTo>
                    <a:pt x="116064" y="37952"/>
                  </a:lnTo>
                  <a:lnTo>
                    <a:pt x="112826" y="36472"/>
                  </a:lnTo>
                  <a:lnTo>
                    <a:pt x="111227" y="35693"/>
                  </a:lnTo>
                  <a:lnTo>
                    <a:pt x="108148" y="34147"/>
                  </a:lnTo>
                  <a:lnTo>
                    <a:pt x="102017" y="31002"/>
                  </a:lnTo>
                  <a:lnTo>
                    <a:pt x="97392" y="28729"/>
                  </a:lnTo>
                  <a:lnTo>
                    <a:pt x="94273" y="27288"/>
                  </a:lnTo>
                  <a:lnTo>
                    <a:pt x="91102" y="25954"/>
                  </a:lnTo>
                  <a:lnTo>
                    <a:pt x="87877" y="24725"/>
                  </a:lnTo>
                  <a:lnTo>
                    <a:pt x="86239" y="24183"/>
                  </a:lnTo>
                  <a:lnTo>
                    <a:pt x="85195" y="23839"/>
                  </a:lnTo>
                  <a:lnTo>
                    <a:pt x="83094" y="23231"/>
                  </a:lnTo>
                  <a:lnTo>
                    <a:pt x="80979" y="22676"/>
                  </a:lnTo>
                  <a:lnTo>
                    <a:pt x="78839" y="22201"/>
                  </a:lnTo>
                  <a:lnTo>
                    <a:pt x="76698" y="21778"/>
                  </a:lnTo>
                  <a:lnTo>
                    <a:pt x="74531" y="21434"/>
                  </a:lnTo>
                  <a:lnTo>
                    <a:pt x="72377" y="21144"/>
                  </a:lnTo>
                  <a:lnTo>
                    <a:pt x="70196" y="20919"/>
                  </a:lnTo>
                  <a:lnTo>
                    <a:pt x="68016" y="20760"/>
                  </a:lnTo>
                  <a:lnTo>
                    <a:pt x="65835" y="20655"/>
                  </a:lnTo>
                  <a:lnTo>
                    <a:pt x="62558" y="20615"/>
                  </a:lnTo>
                  <a:lnTo>
                    <a:pt x="58184" y="20787"/>
                  </a:lnTo>
                  <a:lnTo>
                    <a:pt x="53824" y="21196"/>
                  </a:lnTo>
                  <a:lnTo>
                    <a:pt x="51656" y="21500"/>
                  </a:lnTo>
                  <a:lnTo>
                    <a:pt x="49436" y="21844"/>
                  </a:lnTo>
                  <a:lnTo>
                    <a:pt x="45036" y="22743"/>
                  </a:lnTo>
                  <a:lnTo>
                    <a:pt x="40702" y="23866"/>
                  </a:lnTo>
                  <a:lnTo>
                    <a:pt x="36407" y="25174"/>
                  </a:lnTo>
                  <a:lnTo>
                    <a:pt x="32178" y="26667"/>
                  </a:lnTo>
                  <a:lnTo>
                    <a:pt x="28002" y="28319"/>
                  </a:lnTo>
                  <a:lnTo>
                    <a:pt x="23880" y="30116"/>
                  </a:lnTo>
                  <a:lnTo>
                    <a:pt x="19823" y="32019"/>
                  </a:lnTo>
                  <a:lnTo>
                    <a:pt x="17814" y="33010"/>
                  </a:lnTo>
                  <a:lnTo>
                    <a:pt x="16638" y="33605"/>
                  </a:lnTo>
                  <a:lnTo>
                    <a:pt x="14312" y="34847"/>
                  </a:lnTo>
                  <a:lnTo>
                    <a:pt x="12026" y="36142"/>
                  </a:lnTo>
                  <a:lnTo>
                    <a:pt x="9753" y="37503"/>
                  </a:lnTo>
                  <a:lnTo>
                    <a:pt x="7520" y="38930"/>
                  </a:lnTo>
                  <a:lnTo>
                    <a:pt x="5326" y="40410"/>
                  </a:lnTo>
                  <a:lnTo>
                    <a:pt x="3159" y="41943"/>
                  </a:lnTo>
                  <a:lnTo>
                    <a:pt x="1045" y="43529"/>
                  </a:lnTo>
                  <a:lnTo>
                    <a:pt x="1" y="44348"/>
                  </a:lnTo>
                  <a:lnTo>
                    <a:pt x="1402" y="44348"/>
                  </a:lnTo>
                  <a:lnTo>
                    <a:pt x="2551" y="43476"/>
                  </a:lnTo>
                  <a:lnTo>
                    <a:pt x="4890" y="41785"/>
                  </a:lnTo>
                  <a:lnTo>
                    <a:pt x="7269" y="40159"/>
                  </a:lnTo>
                  <a:lnTo>
                    <a:pt x="9700" y="38587"/>
                  </a:lnTo>
                  <a:lnTo>
                    <a:pt x="12158" y="37080"/>
                  </a:lnTo>
                  <a:lnTo>
                    <a:pt x="14669" y="35653"/>
                  </a:lnTo>
                  <a:lnTo>
                    <a:pt x="17206" y="34279"/>
                  </a:lnTo>
                  <a:lnTo>
                    <a:pt x="19783" y="32957"/>
                  </a:lnTo>
                  <a:lnTo>
                    <a:pt x="21078" y="32323"/>
                  </a:lnTo>
                  <a:lnTo>
                    <a:pt x="23311" y="31279"/>
                  </a:lnTo>
                  <a:lnTo>
                    <a:pt x="27817" y="29284"/>
                  </a:lnTo>
                  <a:lnTo>
                    <a:pt x="32390" y="27473"/>
                  </a:lnTo>
                  <a:lnTo>
                    <a:pt x="37041" y="25861"/>
                  </a:lnTo>
                  <a:lnTo>
                    <a:pt x="41759" y="24447"/>
                  </a:lnTo>
                  <a:lnTo>
                    <a:pt x="45327" y="23562"/>
                  </a:lnTo>
                  <a:lnTo>
                    <a:pt x="47732" y="23046"/>
                  </a:lnTo>
                  <a:lnTo>
                    <a:pt x="50150" y="22597"/>
                  </a:lnTo>
                  <a:lnTo>
                    <a:pt x="52568" y="22214"/>
                  </a:lnTo>
                  <a:lnTo>
                    <a:pt x="55013" y="21897"/>
                  </a:lnTo>
                  <a:lnTo>
                    <a:pt x="57471" y="21659"/>
                  </a:lnTo>
                  <a:lnTo>
                    <a:pt x="58700" y="21580"/>
                  </a:lnTo>
                  <a:lnTo>
                    <a:pt x="59770" y="21514"/>
                  </a:lnTo>
                  <a:lnTo>
                    <a:pt x="61898" y="21434"/>
                  </a:lnTo>
                  <a:lnTo>
                    <a:pt x="65082" y="21434"/>
                  </a:lnTo>
                  <a:lnTo>
                    <a:pt x="69298" y="21659"/>
                  </a:lnTo>
                  <a:lnTo>
                    <a:pt x="73500" y="22135"/>
                  </a:lnTo>
                  <a:lnTo>
                    <a:pt x="77649" y="22835"/>
                  </a:lnTo>
                  <a:lnTo>
                    <a:pt x="81772" y="23773"/>
                  </a:lnTo>
                  <a:lnTo>
                    <a:pt x="85842" y="24936"/>
                  </a:lnTo>
                  <a:lnTo>
                    <a:pt x="89846" y="26324"/>
                  </a:lnTo>
                  <a:lnTo>
                    <a:pt x="91815" y="27103"/>
                  </a:lnTo>
                  <a:lnTo>
                    <a:pt x="93388" y="27764"/>
                  </a:lnTo>
                  <a:lnTo>
                    <a:pt x="96480" y="29152"/>
                  </a:lnTo>
                  <a:lnTo>
                    <a:pt x="101052" y="31398"/>
                  </a:lnTo>
                  <a:lnTo>
                    <a:pt x="107078" y="34517"/>
                  </a:lnTo>
                  <a:lnTo>
                    <a:pt x="111624" y="36816"/>
                  </a:lnTo>
                  <a:lnTo>
                    <a:pt x="114703" y="38270"/>
                  </a:lnTo>
                  <a:lnTo>
                    <a:pt x="116249" y="38957"/>
                  </a:lnTo>
                  <a:lnTo>
                    <a:pt x="117953" y="39684"/>
                  </a:lnTo>
                  <a:lnTo>
                    <a:pt x="121416" y="40965"/>
                  </a:lnTo>
                  <a:lnTo>
                    <a:pt x="124944" y="42036"/>
                  </a:lnTo>
                  <a:lnTo>
                    <a:pt x="127613" y="42683"/>
                  </a:lnTo>
                  <a:lnTo>
                    <a:pt x="129410" y="43040"/>
                  </a:lnTo>
                  <a:lnTo>
                    <a:pt x="131208" y="43331"/>
                  </a:lnTo>
                  <a:lnTo>
                    <a:pt x="133018" y="43569"/>
                  </a:lnTo>
                  <a:lnTo>
                    <a:pt x="134842" y="43727"/>
                  </a:lnTo>
                  <a:lnTo>
                    <a:pt x="136665" y="43806"/>
                  </a:lnTo>
                  <a:lnTo>
                    <a:pt x="138502" y="43820"/>
                  </a:lnTo>
                  <a:lnTo>
                    <a:pt x="140339" y="43767"/>
                  </a:lnTo>
                  <a:lnTo>
                    <a:pt x="142189" y="43621"/>
                  </a:lnTo>
                  <a:lnTo>
                    <a:pt x="144039" y="43410"/>
                  </a:lnTo>
                  <a:lnTo>
                    <a:pt x="144964" y="43265"/>
                  </a:lnTo>
                  <a:lnTo>
                    <a:pt x="145968" y="43093"/>
                  </a:lnTo>
                  <a:lnTo>
                    <a:pt x="147990" y="42670"/>
                  </a:lnTo>
                  <a:lnTo>
                    <a:pt x="149985" y="42155"/>
                  </a:lnTo>
                  <a:lnTo>
                    <a:pt x="151967" y="41547"/>
                  </a:lnTo>
                  <a:lnTo>
                    <a:pt x="153923" y="40873"/>
                  </a:lnTo>
                  <a:lnTo>
                    <a:pt x="155866" y="40106"/>
                  </a:lnTo>
                  <a:lnTo>
                    <a:pt x="157769" y="39261"/>
                  </a:lnTo>
                  <a:lnTo>
                    <a:pt x="159645" y="38362"/>
                  </a:lnTo>
                  <a:lnTo>
                    <a:pt x="161495" y="37371"/>
                  </a:lnTo>
                  <a:lnTo>
                    <a:pt x="163306" y="36327"/>
                  </a:lnTo>
                  <a:lnTo>
                    <a:pt x="165076" y="35230"/>
                  </a:lnTo>
                  <a:lnTo>
                    <a:pt x="166821" y="34067"/>
                  </a:lnTo>
                  <a:lnTo>
                    <a:pt x="168499" y="32852"/>
                  </a:lnTo>
                  <a:lnTo>
                    <a:pt x="170151" y="31583"/>
                  </a:lnTo>
                  <a:lnTo>
                    <a:pt x="171750" y="30275"/>
                  </a:lnTo>
                  <a:lnTo>
                    <a:pt x="173282" y="28927"/>
                  </a:lnTo>
                  <a:lnTo>
                    <a:pt x="174036" y="28227"/>
                  </a:lnTo>
                  <a:lnTo>
                    <a:pt x="175370" y="26958"/>
                  </a:lnTo>
                  <a:lnTo>
                    <a:pt x="177960" y="24315"/>
                  </a:lnTo>
                  <a:lnTo>
                    <a:pt x="180458" y="21566"/>
                  </a:lnTo>
                  <a:lnTo>
                    <a:pt x="182850" y="18739"/>
                  </a:lnTo>
                  <a:lnTo>
                    <a:pt x="185162" y="15831"/>
                  </a:lnTo>
                  <a:lnTo>
                    <a:pt x="187396" y="12858"/>
                  </a:lnTo>
                  <a:lnTo>
                    <a:pt x="190633" y="8339"/>
                  </a:lnTo>
                  <a:lnTo>
                    <a:pt x="192708" y="5286"/>
                  </a:lnTo>
                  <a:lnTo>
                    <a:pt x="193950" y="3423"/>
                  </a:lnTo>
                  <a:lnTo>
                    <a:pt x="195166" y="1547"/>
                  </a:lnTo>
                  <a:lnTo>
                    <a:pt x="1951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3208775" y="4557758"/>
              <a:ext cx="3357639" cy="585738"/>
            </a:xfrm>
            <a:custGeom>
              <a:avLst/>
              <a:gdLst/>
              <a:ahLst/>
              <a:cxnLst/>
              <a:rect l="l" t="t" r="r" b="b"/>
              <a:pathLst>
                <a:path w="105148" h="18343" extrusionOk="0">
                  <a:moveTo>
                    <a:pt x="53109" y="1"/>
                  </a:moveTo>
                  <a:lnTo>
                    <a:pt x="51325" y="14"/>
                  </a:lnTo>
                  <a:lnTo>
                    <a:pt x="47784" y="199"/>
                  </a:lnTo>
                  <a:lnTo>
                    <a:pt x="44269" y="542"/>
                  </a:lnTo>
                  <a:lnTo>
                    <a:pt x="40780" y="1058"/>
                  </a:lnTo>
                  <a:lnTo>
                    <a:pt x="37305" y="1705"/>
                  </a:lnTo>
                  <a:lnTo>
                    <a:pt x="33882" y="2511"/>
                  </a:lnTo>
                  <a:lnTo>
                    <a:pt x="30473" y="3436"/>
                  </a:lnTo>
                  <a:lnTo>
                    <a:pt x="27116" y="4507"/>
                  </a:lnTo>
                  <a:lnTo>
                    <a:pt x="23786" y="5683"/>
                  </a:lnTo>
                  <a:lnTo>
                    <a:pt x="20496" y="6978"/>
                  </a:lnTo>
                  <a:lnTo>
                    <a:pt x="17245" y="8379"/>
                  </a:lnTo>
                  <a:lnTo>
                    <a:pt x="14034" y="9885"/>
                  </a:lnTo>
                  <a:lnTo>
                    <a:pt x="10876" y="11484"/>
                  </a:lnTo>
                  <a:lnTo>
                    <a:pt x="7757" y="13162"/>
                  </a:lnTo>
                  <a:lnTo>
                    <a:pt x="4691" y="14933"/>
                  </a:lnTo>
                  <a:lnTo>
                    <a:pt x="1679" y="16756"/>
                  </a:lnTo>
                  <a:lnTo>
                    <a:pt x="199" y="17708"/>
                  </a:lnTo>
                  <a:lnTo>
                    <a:pt x="106" y="17774"/>
                  </a:lnTo>
                  <a:lnTo>
                    <a:pt x="14" y="17933"/>
                  </a:lnTo>
                  <a:lnTo>
                    <a:pt x="0" y="18104"/>
                  </a:lnTo>
                  <a:lnTo>
                    <a:pt x="66" y="18276"/>
                  </a:lnTo>
                  <a:lnTo>
                    <a:pt x="106" y="18342"/>
                  </a:lnTo>
                  <a:lnTo>
                    <a:pt x="727" y="18342"/>
                  </a:lnTo>
                  <a:lnTo>
                    <a:pt x="2815" y="17021"/>
                  </a:lnTo>
                  <a:lnTo>
                    <a:pt x="7044" y="14510"/>
                  </a:lnTo>
                  <a:lnTo>
                    <a:pt x="11378" y="12145"/>
                  </a:lnTo>
                  <a:lnTo>
                    <a:pt x="15778" y="9951"/>
                  </a:lnTo>
                  <a:lnTo>
                    <a:pt x="20285" y="7956"/>
                  </a:lnTo>
                  <a:lnTo>
                    <a:pt x="24857" y="6158"/>
                  </a:lnTo>
                  <a:lnTo>
                    <a:pt x="28359" y="4969"/>
                  </a:lnTo>
                  <a:lnTo>
                    <a:pt x="30711" y="4242"/>
                  </a:lnTo>
                  <a:lnTo>
                    <a:pt x="33076" y="3568"/>
                  </a:lnTo>
                  <a:lnTo>
                    <a:pt x="35468" y="2974"/>
                  </a:lnTo>
                  <a:lnTo>
                    <a:pt x="36684" y="2696"/>
                  </a:lnTo>
                  <a:lnTo>
                    <a:pt x="37900" y="2432"/>
                  </a:lnTo>
                  <a:lnTo>
                    <a:pt x="40371" y="1956"/>
                  </a:lnTo>
                  <a:lnTo>
                    <a:pt x="42855" y="1573"/>
                  </a:lnTo>
                  <a:lnTo>
                    <a:pt x="45352" y="1256"/>
                  </a:lnTo>
                  <a:lnTo>
                    <a:pt x="47850" y="1031"/>
                  </a:lnTo>
                  <a:lnTo>
                    <a:pt x="50361" y="873"/>
                  </a:lnTo>
                  <a:lnTo>
                    <a:pt x="52885" y="820"/>
                  </a:lnTo>
                  <a:lnTo>
                    <a:pt x="55395" y="833"/>
                  </a:lnTo>
                  <a:lnTo>
                    <a:pt x="57906" y="952"/>
                  </a:lnTo>
                  <a:lnTo>
                    <a:pt x="60404" y="1150"/>
                  </a:lnTo>
                  <a:lnTo>
                    <a:pt x="62901" y="1441"/>
                  </a:lnTo>
                  <a:lnTo>
                    <a:pt x="65386" y="1811"/>
                  </a:lnTo>
                  <a:lnTo>
                    <a:pt x="67844" y="2287"/>
                  </a:lnTo>
                  <a:lnTo>
                    <a:pt x="70288" y="2855"/>
                  </a:lnTo>
                  <a:lnTo>
                    <a:pt x="72720" y="3529"/>
                  </a:lnTo>
                  <a:lnTo>
                    <a:pt x="75111" y="4295"/>
                  </a:lnTo>
                  <a:lnTo>
                    <a:pt x="76301" y="4718"/>
                  </a:lnTo>
                  <a:lnTo>
                    <a:pt x="78045" y="5379"/>
                  </a:lnTo>
                  <a:lnTo>
                    <a:pt x="81468" y="6859"/>
                  </a:lnTo>
                  <a:lnTo>
                    <a:pt x="84851" y="8511"/>
                  </a:lnTo>
                  <a:lnTo>
                    <a:pt x="88181" y="10281"/>
                  </a:lnTo>
                  <a:lnTo>
                    <a:pt x="93149" y="13043"/>
                  </a:lnTo>
                  <a:lnTo>
                    <a:pt x="98118" y="15792"/>
                  </a:lnTo>
                  <a:lnTo>
                    <a:pt x="101461" y="17523"/>
                  </a:lnTo>
                  <a:lnTo>
                    <a:pt x="103153" y="18342"/>
                  </a:lnTo>
                  <a:lnTo>
                    <a:pt x="105148" y="18342"/>
                  </a:lnTo>
                  <a:lnTo>
                    <a:pt x="103060" y="17391"/>
                  </a:lnTo>
                  <a:lnTo>
                    <a:pt x="98937" y="15290"/>
                  </a:lnTo>
                  <a:lnTo>
                    <a:pt x="92872" y="11946"/>
                  </a:lnTo>
                  <a:lnTo>
                    <a:pt x="88881" y="9740"/>
                  </a:lnTo>
                  <a:lnTo>
                    <a:pt x="86886" y="8669"/>
                  </a:lnTo>
                  <a:lnTo>
                    <a:pt x="82868" y="6634"/>
                  </a:lnTo>
                  <a:lnTo>
                    <a:pt x="79789" y="5247"/>
                  </a:lnTo>
                  <a:lnTo>
                    <a:pt x="77715" y="4388"/>
                  </a:lnTo>
                  <a:lnTo>
                    <a:pt x="75600" y="3608"/>
                  </a:lnTo>
                  <a:lnTo>
                    <a:pt x="73460" y="2881"/>
                  </a:lnTo>
                  <a:lnTo>
                    <a:pt x="72389" y="2564"/>
                  </a:lnTo>
                  <a:lnTo>
                    <a:pt x="71213" y="2234"/>
                  </a:lnTo>
                  <a:lnTo>
                    <a:pt x="68848" y="1639"/>
                  </a:lnTo>
                  <a:lnTo>
                    <a:pt x="66456" y="1150"/>
                  </a:lnTo>
                  <a:lnTo>
                    <a:pt x="64051" y="754"/>
                  </a:lnTo>
                  <a:lnTo>
                    <a:pt x="61633" y="437"/>
                  </a:lnTo>
                  <a:lnTo>
                    <a:pt x="59201" y="212"/>
                  </a:lnTo>
                  <a:lnTo>
                    <a:pt x="56770" y="67"/>
                  </a:lnTo>
                  <a:lnTo>
                    <a:pt x="543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454371" y="4705032"/>
              <a:ext cx="2811210" cy="438465"/>
            </a:xfrm>
            <a:custGeom>
              <a:avLst/>
              <a:gdLst/>
              <a:ahLst/>
              <a:cxnLst/>
              <a:rect l="l" t="t" r="r" b="b"/>
              <a:pathLst>
                <a:path w="88036" h="13731" extrusionOk="0">
                  <a:moveTo>
                    <a:pt x="46026" y="0"/>
                  </a:moveTo>
                  <a:lnTo>
                    <a:pt x="44811" y="14"/>
                  </a:lnTo>
                  <a:lnTo>
                    <a:pt x="43317" y="53"/>
                  </a:lnTo>
                  <a:lnTo>
                    <a:pt x="40344" y="225"/>
                  </a:lnTo>
                  <a:lnTo>
                    <a:pt x="37397" y="516"/>
                  </a:lnTo>
                  <a:lnTo>
                    <a:pt x="34477" y="912"/>
                  </a:lnTo>
                  <a:lnTo>
                    <a:pt x="31570" y="1428"/>
                  </a:lnTo>
                  <a:lnTo>
                    <a:pt x="28676" y="2035"/>
                  </a:lnTo>
                  <a:lnTo>
                    <a:pt x="25808" y="2762"/>
                  </a:lnTo>
                  <a:lnTo>
                    <a:pt x="22980" y="3568"/>
                  </a:lnTo>
                  <a:lnTo>
                    <a:pt x="20165" y="4467"/>
                  </a:lnTo>
                  <a:lnTo>
                    <a:pt x="17377" y="5458"/>
                  </a:lnTo>
                  <a:lnTo>
                    <a:pt x="14615" y="6542"/>
                  </a:lnTo>
                  <a:lnTo>
                    <a:pt x="11880" y="7691"/>
                  </a:lnTo>
                  <a:lnTo>
                    <a:pt x="9184" y="8920"/>
                  </a:lnTo>
                  <a:lnTo>
                    <a:pt x="6515" y="10215"/>
                  </a:lnTo>
                  <a:lnTo>
                    <a:pt x="3885" y="11576"/>
                  </a:lnTo>
                  <a:lnTo>
                    <a:pt x="1282" y="13003"/>
                  </a:lnTo>
                  <a:lnTo>
                    <a:pt x="0" y="13730"/>
                  </a:lnTo>
                  <a:lnTo>
                    <a:pt x="1665" y="13730"/>
                  </a:lnTo>
                  <a:lnTo>
                    <a:pt x="3330" y="12805"/>
                  </a:lnTo>
                  <a:lnTo>
                    <a:pt x="6700" y="11048"/>
                  </a:lnTo>
                  <a:lnTo>
                    <a:pt x="10122" y="9396"/>
                  </a:lnTo>
                  <a:lnTo>
                    <a:pt x="13598" y="7850"/>
                  </a:lnTo>
                  <a:lnTo>
                    <a:pt x="17126" y="6449"/>
                  </a:lnTo>
                  <a:lnTo>
                    <a:pt x="20694" y="5167"/>
                  </a:lnTo>
                  <a:lnTo>
                    <a:pt x="24328" y="4031"/>
                  </a:lnTo>
                  <a:lnTo>
                    <a:pt x="28002" y="3053"/>
                  </a:lnTo>
                  <a:lnTo>
                    <a:pt x="29865" y="2630"/>
                  </a:lnTo>
                  <a:lnTo>
                    <a:pt x="31094" y="2366"/>
                  </a:lnTo>
                  <a:lnTo>
                    <a:pt x="33578" y="1890"/>
                  </a:lnTo>
                  <a:lnTo>
                    <a:pt x="36076" y="1507"/>
                  </a:lnTo>
                  <a:lnTo>
                    <a:pt x="38586" y="1216"/>
                  </a:lnTo>
                  <a:lnTo>
                    <a:pt x="41110" y="991"/>
                  </a:lnTo>
                  <a:lnTo>
                    <a:pt x="43634" y="873"/>
                  </a:lnTo>
                  <a:lnTo>
                    <a:pt x="46158" y="820"/>
                  </a:lnTo>
                  <a:lnTo>
                    <a:pt x="48682" y="873"/>
                  </a:lnTo>
                  <a:lnTo>
                    <a:pt x="51206" y="1018"/>
                  </a:lnTo>
                  <a:lnTo>
                    <a:pt x="53717" y="1243"/>
                  </a:lnTo>
                  <a:lnTo>
                    <a:pt x="56215" y="1573"/>
                  </a:lnTo>
                  <a:lnTo>
                    <a:pt x="58712" y="1996"/>
                  </a:lnTo>
                  <a:lnTo>
                    <a:pt x="61170" y="2511"/>
                  </a:lnTo>
                  <a:lnTo>
                    <a:pt x="63628" y="3132"/>
                  </a:lnTo>
                  <a:lnTo>
                    <a:pt x="66046" y="3859"/>
                  </a:lnTo>
                  <a:lnTo>
                    <a:pt x="68438" y="4678"/>
                  </a:lnTo>
                  <a:lnTo>
                    <a:pt x="69627" y="5141"/>
                  </a:lnTo>
                  <a:lnTo>
                    <a:pt x="70698" y="5564"/>
                  </a:lnTo>
                  <a:lnTo>
                    <a:pt x="72838" y="6502"/>
                  </a:lnTo>
                  <a:lnTo>
                    <a:pt x="76010" y="8022"/>
                  </a:lnTo>
                  <a:lnTo>
                    <a:pt x="82234" y="11391"/>
                  </a:lnTo>
                  <a:lnTo>
                    <a:pt x="86357" y="13730"/>
                  </a:lnTo>
                  <a:lnTo>
                    <a:pt x="88035" y="13730"/>
                  </a:lnTo>
                  <a:lnTo>
                    <a:pt x="84375" y="11656"/>
                  </a:lnTo>
                  <a:lnTo>
                    <a:pt x="80741" y="9621"/>
                  </a:lnTo>
                  <a:lnTo>
                    <a:pt x="78759" y="8537"/>
                  </a:lnTo>
                  <a:lnTo>
                    <a:pt x="74728" y="6502"/>
                  </a:lnTo>
                  <a:lnTo>
                    <a:pt x="71649" y="5114"/>
                  </a:lnTo>
                  <a:lnTo>
                    <a:pt x="69574" y="4255"/>
                  </a:lnTo>
                  <a:lnTo>
                    <a:pt x="67460" y="3463"/>
                  </a:lnTo>
                  <a:lnTo>
                    <a:pt x="65306" y="2762"/>
                  </a:lnTo>
                  <a:lnTo>
                    <a:pt x="64223" y="2432"/>
                  </a:lnTo>
                  <a:lnTo>
                    <a:pt x="63046" y="2101"/>
                  </a:lnTo>
                  <a:lnTo>
                    <a:pt x="60655" y="1533"/>
                  </a:lnTo>
                  <a:lnTo>
                    <a:pt x="58250" y="1044"/>
                  </a:lnTo>
                  <a:lnTo>
                    <a:pt x="55818" y="661"/>
                  </a:lnTo>
                  <a:lnTo>
                    <a:pt x="53387" y="370"/>
                  </a:lnTo>
                  <a:lnTo>
                    <a:pt x="50942" y="159"/>
                  </a:lnTo>
                  <a:lnTo>
                    <a:pt x="48484" y="40"/>
                  </a:lnTo>
                  <a:lnTo>
                    <a:pt x="460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3757766" y="4863260"/>
              <a:ext cx="2225089" cy="280240"/>
            </a:xfrm>
            <a:custGeom>
              <a:avLst/>
              <a:gdLst/>
              <a:ahLst/>
              <a:cxnLst/>
              <a:rect l="l" t="t" r="r" b="b"/>
              <a:pathLst>
                <a:path w="69681" h="8776" extrusionOk="0">
                  <a:moveTo>
                    <a:pt x="36525" y="1"/>
                  </a:moveTo>
                  <a:lnTo>
                    <a:pt x="35310" y="14"/>
                  </a:lnTo>
                  <a:lnTo>
                    <a:pt x="34147" y="40"/>
                  </a:lnTo>
                  <a:lnTo>
                    <a:pt x="31847" y="159"/>
                  </a:lnTo>
                  <a:lnTo>
                    <a:pt x="29561" y="331"/>
                  </a:lnTo>
                  <a:lnTo>
                    <a:pt x="27288" y="582"/>
                  </a:lnTo>
                  <a:lnTo>
                    <a:pt x="25015" y="913"/>
                  </a:lnTo>
                  <a:lnTo>
                    <a:pt x="22769" y="1296"/>
                  </a:lnTo>
                  <a:lnTo>
                    <a:pt x="19412" y="1983"/>
                  </a:lnTo>
                  <a:lnTo>
                    <a:pt x="14986" y="3119"/>
                  </a:lnTo>
                  <a:lnTo>
                    <a:pt x="10612" y="4481"/>
                  </a:lnTo>
                  <a:lnTo>
                    <a:pt x="6317" y="6053"/>
                  </a:lnTo>
                  <a:lnTo>
                    <a:pt x="2075" y="7824"/>
                  </a:lnTo>
                  <a:lnTo>
                    <a:pt x="0" y="8775"/>
                  </a:lnTo>
                  <a:lnTo>
                    <a:pt x="1983" y="8775"/>
                  </a:lnTo>
                  <a:lnTo>
                    <a:pt x="4203" y="7811"/>
                  </a:lnTo>
                  <a:lnTo>
                    <a:pt x="8722" y="6027"/>
                  </a:lnTo>
                  <a:lnTo>
                    <a:pt x="12158" y="4851"/>
                  </a:lnTo>
                  <a:lnTo>
                    <a:pt x="14470" y="4137"/>
                  </a:lnTo>
                  <a:lnTo>
                    <a:pt x="16809" y="3489"/>
                  </a:lnTo>
                  <a:lnTo>
                    <a:pt x="19175" y="2895"/>
                  </a:lnTo>
                  <a:lnTo>
                    <a:pt x="20364" y="2630"/>
                  </a:lnTo>
                  <a:lnTo>
                    <a:pt x="21593" y="2366"/>
                  </a:lnTo>
                  <a:lnTo>
                    <a:pt x="24077" y="1890"/>
                  </a:lnTo>
                  <a:lnTo>
                    <a:pt x="26575" y="1507"/>
                  </a:lnTo>
                  <a:lnTo>
                    <a:pt x="29085" y="1217"/>
                  </a:lnTo>
                  <a:lnTo>
                    <a:pt x="31609" y="992"/>
                  </a:lnTo>
                  <a:lnTo>
                    <a:pt x="34133" y="873"/>
                  </a:lnTo>
                  <a:lnTo>
                    <a:pt x="36657" y="820"/>
                  </a:lnTo>
                  <a:lnTo>
                    <a:pt x="39181" y="873"/>
                  </a:lnTo>
                  <a:lnTo>
                    <a:pt x="41705" y="1018"/>
                  </a:lnTo>
                  <a:lnTo>
                    <a:pt x="44216" y="1243"/>
                  </a:lnTo>
                  <a:lnTo>
                    <a:pt x="46714" y="1573"/>
                  </a:lnTo>
                  <a:lnTo>
                    <a:pt x="49211" y="1996"/>
                  </a:lnTo>
                  <a:lnTo>
                    <a:pt x="51669" y="2512"/>
                  </a:lnTo>
                  <a:lnTo>
                    <a:pt x="54127" y="3133"/>
                  </a:lnTo>
                  <a:lnTo>
                    <a:pt x="56545" y="3859"/>
                  </a:lnTo>
                  <a:lnTo>
                    <a:pt x="58937" y="4679"/>
                  </a:lnTo>
                  <a:lnTo>
                    <a:pt x="60126" y="5128"/>
                  </a:lnTo>
                  <a:lnTo>
                    <a:pt x="61117" y="5538"/>
                  </a:lnTo>
                  <a:lnTo>
                    <a:pt x="63086" y="6383"/>
                  </a:lnTo>
                  <a:lnTo>
                    <a:pt x="66020" y="7784"/>
                  </a:lnTo>
                  <a:lnTo>
                    <a:pt x="67949" y="8775"/>
                  </a:lnTo>
                  <a:lnTo>
                    <a:pt x="69680" y="8775"/>
                  </a:lnTo>
                  <a:lnTo>
                    <a:pt x="67883" y="7824"/>
                  </a:lnTo>
                  <a:lnTo>
                    <a:pt x="64223" y="6027"/>
                  </a:lnTo>
                  <a:lnTo>
                    <a:pt x="60496" y="4414"/>
                  </a:lnTo>
                  <a:lnTo>
                    <a:pt x="57642" y="3357"/>
                  </a:lnTo>
                  <a:lnTo>
                    <a:pt x="55699" y="2723"/>
                  </a:lnTo>
                  <a:lnTo>
                    <a:pt x="54722" y="2432"/>
                  </a:lnTo>
                  <a:lnTo>
                    <a:pt x="53545" y="2102"/>
                  </a:lnTo>
                  <a:lnTo>
                    <a:pt x="51154" y="1534"/>
                  </a:lnTo>
                  <a:lnTo>
                    <a:pt x="48749" y="1045"/>
                  </a:lnTo>
                  <a:lnTo>
                    <a:pt x="46317" y="662"/>
                  </a:lnTo>
                  <a:lnTo>
                    <a:pt x="43886" y="371"/>
                  </a:lnTo>
                  <a:lnTo>
                    <a:pt x="41441" y="159"/>
                  </a:lnTo>
                  <a:lnTo>
                    <a:pt x="38983" y="40"/>
                  </a:lnTo>
                  <a:lnTo>
                    <a:pt x="365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130359" y="5014750"/>
              <a:ext cx="1517017" cy="128752"/>
            </a:xfrm>
            <a:custGeom>
              <a:avLst/>
              <a:gdLst/>
              <a:ahLst/>
              <a:cxnLst/>
              <a:rect l="l" t="t" r="r" b="b"/>
              <a:pathLst>
                <a:path w="47507" h="4032" extrusionOk="0">
                  <a:moveTo>
                    <a:pt x="24527" y="1"/>
                  </a:moveTo>
                  <a:lnTo>
                    <a:pt x="23311" y="14"/>
                  </a:lnTo>
                  <a:lnTo>
                    <a:pt x="21805" y="40"/>
                  </a:lnTo>
                  <a:lnTo>
                    <a:pt x="18831" y="212"/>
                  </a:lnTo>
                  <a:lnTo>
                    <a:pt x="15871" y="503"/>
                  </a:lnTo>
                  <a:lnTo>
                    <a:pt x="12938" y="913"/>
                  </a:lnTo>
                  <a:lnTo>
                    <a:pt x="10017" y="1428"/>
                  </a:lnTo>
                  <a:lnTo>
                    <a:pt x="7123" y="2049"/>
                  </a:lnTo>
                  <a:lnTo>
                    <a:pt x="4256" y="2763"/>
                  </a:lnTo>
                  <a:lnTo>
                    <a:pt x="1402" y="3582"/>
                  </a:lnTo>
                  <a:lnTo>
                    <a:pt x="1" y="4031"/>
                  </a:lnTo>
                  <a:lnTo>
                    <a:pt x="2829" y="4031"/>
                  </a:lnTo>
                  <a:lnTo>
                    <a:pt x="4203" y="3648"/>
                  </a:lnTo>
                  <a:lnTo>
                    <a:pt x="6965" y="2934"/>
                  </a:lnTo>
                  <a:lnTo>
                    <a:pt x="8366" y="2617"/>
                  </a:lnTo>
                  <a:lnTo>
                    <a:pt x="9502" y="2366"/>
                  </a:lnTo>
                  <a:lnTo>
                    <a:pt x="11775" y="1943"/>
                  </a:lnTo>
                  <a:lnTo>
                    <a:pt x="14074" y="1573"/>
                  </a:lnTo>
                  <a:lnTo>
                    <a:pt x="16387" y="1283"/>
                  </a:lnTo>
                  <a:lnTo>
                    <a:pt x="18699" y="1058"/>
                  </a:lnTo>
                  <a:lnTo>
                    <a:pt x="21025" y="899"/>
                  </a:lnTo>
                  <a:lnTo>
                    <a:pt x="23351" y="833"/>
                  </a:lnTo>
                  <a:lnTo>
                    <a:pt x="25677" y="833"/>
                  </a:lnTo>
                  <a:lnTo>
                    <a:pt x="28002" y="899"/>
                  </a:lnTo>
                  <a:lnTo>
                    <a:pt x="30315" y="1058"/>
                  </a:lnTo>
                  <a:lnTo>
                    <a:pt x="32627" y="1283"/>
                  </a:lnTo>
                  <a:lnTo>
                    <a:pt x="34927" y="1600"/>
                  </a:lnTo>
                  <a:lnTo>
                    <a:pt x="37226" y="1996"/>
                  </a:lnTo>
                  <a:lnTo>
                    <a:pt x="39499" y="2472"/>
                  </a:lnTo>
                  <a:lnTo>
                    <a:pt x="41745" y="3027"/>
                  </a:lnTo>
                  <a:lnTo>
                    <a:pt x="43979" y="3674"/>
                  </a:lnTo>
                  <a:lnTo>
                    <a:pt x="45089" y="4031"/>
                  </a:lnTo>
                  <a:lnTo>
                    <a:pt x="47507" y="4031"/>
                  </a:lnTo>
                  <a:lnTo>
                    <a:pt x="46331" y="3595"/>
                  </a:lnTo>
                  <a:lnTo>
                    <a:pt x="43939" y="2789"/>
                  </a:lnTo>
                  <a:lnTo>
                    <a:pt x="42723" y="2432"/>
                  </a:lnTo>
                  <a:lnTo>
                    <a:pt x="41547" y="2102"/>
                  </a:lnTo>
                  <a:lnTo>
                    <a:pt x="39155" y="1520"/>
                  </a:lnTo>
                  <a:lnTo>
                    <a:pt x="36750" y="1045"/>
                  </a:lnTo>
                  <a:lnTo>
                    <a:pt x="34319" y="662"/>
                  </a:lnTo>
                  <a:lnTo>
                    <a:pt x="31887" y="358"/>
                  </a:lnTo>
                  <a:lnTo>
                    <a:pt x="29443" y="159"/>
                  </a:lnTo>
                  <a:lnTo>
                    <a:pt x="26985" y="40"/>
                  </a:lnTo>
                  <a:lnTo>
                    <a:pt x="245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8042939" y="4042104"/>
              <a:ext cx="1094199" cy="1101384"/>
            </a:xfrm>
            <a:custGeom>
              <a:avLst/>
              <a:gdLst/>
              <a:ahLst/>
              <a:cxnLst/>
              <a:rect l="l" t="t" r="r" b="b"/>
              <a:pathLst>
                <a:path w="34266" h="34491" extrusionOk="0">
                  <a:moveTo>
                    <a:pt x="34266" y="0"/>
                  </a:moveTo>
                  <a:lnTo>
                    <a:pt x="32561" y="2564"/>
                  </a:lnTo>
                  <a:lnTo>
                    <a:pt x="29046" y="7678"/>
                  </a:lnTo>
                  <a:lnTo>
                    <a:pt x="26284" y="11444"/>
                  </a:lnTo>
                  <a:lnTo>
                    <a:pt x="24381" y="13902"/>
                  </a:lnTo>
                  <a:lnTo>
                    <a:pt x="22425" y="16307"/>
                  </a:lnTo>
                  <a:lnTo>
                    <a:pt x="20404" y="18646"/>
                  </a:lnTo>
                  <a:lnTo>
                    <a:pt x="18303" y="20919"/>
                  </a:lnTo>
                  <a:lnTo>
                    <a:pt x="16149" y="23099"/>
                  </a:lnTo>
                  <a:lnTo>
                    <a:pt x="13902" y="25187"/>
                  </a:lnTo>
                  <a:lnTo>
                    <a:pt x="11590" y="27169"/>
                  </a:lnTo>
                  <a:lnTo>
                    <a:pt x="9171" y="29033"/>
                  </a:lnTo>
                  <a:lnTo>
                    <a:pt x="6674" y="30777"/>
                  </a:lnTo>
                  <a:lnTo>
                    <a:pt x="4084" y="32376"/>
                  </a:lnTo>
                  <a:lnTo>
                    <a:pt x="1388" y="33830"/>
                  </a:lnTo>
                  <a:lnTo>
                    <a:pt x="0" y="34490"/>
                  </a:lnTo>
                  <a:lnTo>
                    <a:pt x="1890" y="34490"/>
                  </a:lnTo>
                  <a:lnTo>
                    <a:pt x="3185" y="33816"/>
                  </a:lnTo>
                  <a:lnTo>
                    <a:pt x="5696" y="32376"/>
                  </a:lnTo>
                  <a:lnTo>
                    <a:pt x="8114" y="30790"/>
                  </a:lnTo>
                  <a:lnTo>
                    <a:pt x="10453" y="29099"/>
                  </a:lnTo>
                  <a:lnTo>
                    <a:pt x="12713" y="27288"/>
                  </a:lnTo>
                  <a:lnTo>
                    <a:pt x="14893" y="25385"/>
                  </a:lnTo>
                  <a:lnTo>
                    <a:pt x="17008" y="23390"/>
                  </a:lnTo>
                  <a:lnTo>
                    <a:pt x="19056" y="21315"/>
                  </a:lnTo>
                  <a:lnTo>
                    <a:pt x="21038" y="19148"/>
                  </a:lnTo>
                  <a:lnTo>
                    <a:pt x="22954" y="16928"/>
                  </a:lnTo>
                  <a:lnTo>
                    <a:pt x="24817" y="14655"/>
                  </a:lnTo>
                  <a:lnTo>
                    <a:pt x="26641" y="12330"/>
                  </a:lnTo>
                  <a:lnTo>
                    <a:pt x="29271" y="8775"/>
                  </a:lnTo>
                  <a:lnTo>
                    <a:pt x="32640" y="3938"/>
                  </a:lnTo>
                  <a:lnTo>
                    <a:pt x="34266" y="1494"/>
                  </a:lnTo>
                  <a:lnTo>
                    <a:pt x="342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8346749" y="4329469"/>
              <a:ext cx="790393" cy="814023"/>
            </a:xfrm>
            <a:custGeom>
              <a:avLst/>
              <a:gdLst/>
              <a:ahLst/>
              <a:cxnLst/>
              <a:rect l="l" t="t" r="r" b="b"/>
              <a:pathLst>
                <a:path w="24752" h="25492" extrusionOk="0">
                  <a:moveTo>
                    <a:pt x="24752" y="1"/>
                  </a:moveTo>
                  <a:lnTo>
                    <a:pt x="23496" y="1851"/>
                  </a:lnTo>
                  <a:lnTo>
                    <a:pt x="20853" y="5445"/>
                  </a:lnTo>
                  <a:lnTo>
                    <a:pt x="18052" y="8920"/>
                  </a:lnTo>
                  <a:lnTo>
                    <a:pt x="15092" y="12264"/>
                  </a:lnTo>
                  <a:lnTo>
                    <a:pt x="11986" y="15475"/>
                  </a:lnTo>
                  <a:lnTo>
                    <a:pt x="8736" y="18527"/>
                  </a:lnTo>
                  <a:lnTo>
                    <a:pt x="5340" y="21434"/>
                  </a:lnTo>
                  <a:lnTo>
                    <a:pt x="1811" y="24183"/>
                  </a:lnTo>
                  <a:lnTo>
                    <a:pt x="1" y="25491"/>
                  </a:lnTo>
                  <a:lnTo>
                    <a:pt x="1415" y="25491"/>
                  </a:lnTo>
                  <a:lnTo>
                    <a:pt x="3106" y="24249"/>
                  </a:lnTo>
                  <a:lnTo>
                    <a:pt x="6397" y="21619"/>
                  </a:lnTo>
                  <a:lnTo>
                    <a:pt x="9581" y="18871"/>
                  </a:lnTo>
                  <a:lnTo>
                    <a:pt x="12634" y="15977"/>
                  </a:lnTo>
                  <a:lnTo>
                    <a:pt x="15568" y="12964"/>
                  </a:lnTo>
                  <a:lnTo>
                    <a:pt x="18369" y="9832"/>
                  </a:lnTo>
                  <a:lnTo>
                    <a:pt x="21025" y="6568"/>
                  </a:lnTo>
                  <a:lnTo>
                    <a:pt x="23549" y="3212"/>
                  </a:lnTo>
                  <a:lnTo>
                    <a:pt x="24752" y="1481"/>
                  </a:lnTo>
                  <a:lnTo>
                    <a:pt x="247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8670006" y="4631172"/>
              <a:ext cx="467141" cy="512325"/>
            </a:xfrm>
            <a:custGeom>
              <a:avLst/>
              <a:gdLst/>
              <a:ahLst/>
              <a:cxnLst/>
              <a:rect l="l" t="t" r="r" b="b"/>
              <a:pathLst>
                <a:path w="14629" h="16044" extrusionOk="0">
                  <a:moveTo>
                    <a:pt x="14629" y="1"/>
                  </a:moveTo>
                  <a:lnTo>
                    <a:pt x="13862" y="1151"/>
                  </a:lnTo>
                  <a:lnTo>
                    <a:pt x="12290" y="3397"/>
                  </a:lnTo>
                  <a:lnTo>
                    <a:pt x="10638" y="5577"/>
                  </a:lnTo>
                  <a:lnTo>
                    <a:pt x="8920" y="7705"/>
                  </a:lnTo>
                  <a:lnTo>
                    <a:pt x="7110" y="9727"/>
                  </a:lnTo>
                  <a:lnTo>
                    <a:pt x="5207" y="11669"/>
                  </a:lnTo>
                  <a:lnTo>
                    <a:pt x="3211" y="13506"/>
                  </a:lnTo>
                  <a:lnTo>
                    <a:pt x="1097" y="15237"/>
                  </a:lnTo>
                  <a:lnTo>
                    <a:pt x="0" y="16043"/>
                  </a:lnTo>
                  <a:lnTo>
                    <a:pt x="1388" y="16043"/>
                  </a:lnTo>
                  <a:lnTo>
                    <a:pt x="2366" y="15290"/>
                  </a:lnTo>
                  <a:lnTo>
                    <a:pt x="4255" y="13691"/>
                  </a:lnTo>
                  <a:lnTo>
                    <a:pt x="6039" y="12013"/>
                  </a:lnTo>
                  <a:lnTo>
                    <a:pt x="7757" y="10242"/>
                  </a:lnTo>
                  <a:lnTo>
                    <a:pt x="9396" y="8405"/>
                  </a:lnTo>
                  <a:lnTo>
                    <a:pt x="10968" y="6502"/>
                  </a:lnTo>
                  <a:lnTo>
                    <a:pt x="12475" y="4533"/>
                  </a:lnTo>
                  <a:lnTo>
                    <a:pt x="13928" y="2512"/>
                  </a:lnTo>
                  <a:lnTo>
                    <a:pt x="14629" y="1481"/>
                  </a:lnTo>
                  <a:lnTo>
                    <a:pt x="146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8942170" y="4945551"/>
              <a:ext cx="194980" cy="197950"/>
            </a:xfrm>
            <a:custGeom>
              <a:avLst/>
              <a:gdLst/>
              <a:ahLst/>
              <a:cxnLst/>
              <a:rect l="l" t="t" r="r" b="b"/>
              <a:pathLst>
                <a:path w="6106" h="6199" extrusionOk="0">
                  <a:moveTo>
                    <a:pt x="6106" y="1"/>
                  </a:moveTo>
                  <a:lnTo>
                    <a:pt x="5405" y="833"/>
                  </a:lnTo>
                  <a:lnTo>
                    <a:pt x="3938" y="2432"/>
                  </a:lnTo>
                  <a:lnTo>
                    <a:pt x="2406" y="3978"/>
                  </a:lnTo>
                  <a:lnTo>
                    <a:pt x="820" y="5471"/>
                  </a:lnTo>
                  <a:lnTo>
                    <a:pt x="1" y="6198"/>
                  </a:lnTo>
                  <a:lnTo>
                    <a:pt x="1230" y="6198"/>
                  </a:lnTo>
                  <a:lnTo>
                    <a:pt x="2498" y="5022"/>
                  </a:lnTo>
                  <a:lnTo>
                    <a:pt x="4943" y="2551"/>
                  </a:lnTo>
                  <a:lnTo>
                    <a:pt x="6106" y="1269"/>
                  </a:lnTo>
                  <a:lnTo>
                    <a:pt x="61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6457600" y="4194937"/>
            <a:ext cx="544346" cy="723767"/>
            <a:chOff x="6940425" y="4192275"/>
            <a:chExt cx="390772" cy="519574"/>
          </a:xfrm>
        </p:grpSpPr>
        <p:sp>
          <p:nvSpPr>
            <p:cNvPr id="111" name="Google Shape;111;p3"/>
            <p:cNvSpPr/>
            <p:nvPr/>
          </p:nvSpPr>
          <p:spPr>
            <a:xfrm>
              <a:off x="6940425" y="4192275"/>
              <a:ext cx="227940" cy="231352"/>
            </a:xfrm>
            <a:custGeom>
              <a:avLst/>
              <a:gdLst/>
              <a:ahLst/>
              <a:cxnLst/>
              <a:rect l="l" t="t" r="r" b="b"/>
              <a:pathLst>
                <a:path w="5479" h="5561" extrusionOk="0">
                  <a:moveTo>
                    <a:pt x="2076" y="501"/>
                  </a:moveTo>
                  <a:cubicBezTo>
                    <a:pt x="2543" y="501"/>
                    <a:pt x="3020" y="684"/>
                    <a:pt x="3365" y="982"/>
                  </a:cubicBezTo>
                  <a:cubicBezTo>
                    <a:pt x="3811" y="1355"/>
                    <a:pt x="4109" y="1846"/>
                    <a:pt x="4228" y="2411"/>
                  </a:cubicBezTo>
                  <a:cubicBezTo>
                    <a:pt x="4436" y="3349"/>
                    <a:pt x="4154" y="4614"/>
                    <a:pt x="3126" y="4942"/>
                  </a:cubicBezTo>
                  <a:cubicBezTo>
                    <a:pt x="2957" y="4998"/>
                    <a:pt x="2794" y="5024"/>
                    <a:pt x="2636" y="5024"/>
                  </a:cubicBezTo>
                  <a:cubicBezTo>
                    <a:pt x="1880" y="5024"/>
                    <a:pt x="1274" y="4424"/>
                    <a:pt x="953" y="3721"/>
                  </a:cubicBezTo>
                  <a:cubicBezTo>
                    <a:pt x="507" y="2754"/>
                    <a:pt x="328" y="893"/>
                    <a:pt x="1668" y="551"/>
                  </a:cubicBezTo>
                  <a:cubicBezTo>
                    <a:pt x="1801" y="517"/>
                    <a:pt x="1938" y="501"/>
                    <a:pt x="2076" y="501"/>
                  </a:cubicBezTo>
                  <a:close/>
                  <a:moveTo>
                    <a:pt x="2255" y="0"/>
                  </a:moveTo>
                  <a:cubicBezTo>
                    <a:pt x="2027" y="0"/>
                    <a:pt x="1797" y="35"/>
                    <a:pt x="1578" y="104"/>
                  </a:cubicBezTo>
                  <a:cubicBezTo>
                    <a:pt x="1385" y="164"/>
                    <a:pt x="1191" y="253"/>
                    <a:pt x="1028" y="372"/>
                  </a:cubicBezTo>
                  <a:cubicBezTo>
                    <a:pt x="179" y="1012"/>
                    <a:pt x="1" y="2367"/>
                    <a:pt x="254" y="3334"/>
                  </a:cubicBezTo>
                  <a:cubicBezTo>
                    <a:pt x="537" y="4442"/>
                    <a:pt x="1533" y="5560"/>
                    <a:pt x="2694" y="5560"/>
                  </a:cubicBezTo>
                  <a:cubicBezTo>
                    <a:pt x="2937" y="5560"/>
                    <a:pt x="3187" y="5511"/>
                    <a:pt x="3439" y="5403"/>
                  </a:cubicBezTo>
                  <a:cubicBezTo>
                    <a:pt x="5478" y="4525"/>
                    <a:pt x="4987" y="1608"/>
                    <a:pt x="3513" y="417"/>
                  </a:cubicBezTo>
                  <a:cubicBezTo>
                    <a:pt x="3166" y="139"/>
                    <a:pt x="2713" y="0"/>
                    <a:pt x="2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6975746" y="4425874"/>
              <a:ext cx="355452" cy="285976"/>
            </a:xfrm>
            <a:custGeom>
              <a:avLst/>
              <a:gdLst/>
              <a:ahLst/>
              <a:cxnLst/>
              <a:rect l="l" t="t" r="r" b="b"/>
              <a:pathLst>
                <a:path w="8544" h="6874" extrusionOk="0">
                  <a:moveTo>
                    <a:pt x="3833" y="546"/>
                  </a:moveTo>
                  <a:cubicBezTo>
                    <a:pt x="5545" y="546"/>
                    <a:pt x="7047" y="2033"/>
                    <a:pt x="7874" y="3510"/>
                  </a:cubicBezTo>
                  <a:cubicBezTo>
                    <a:pt x="6639" y="3926"/>
                    <a:pt x="2143" y="5846"/>
                    <a:pt x="953" y="6293"/>
                  </a:cubicBezTo>
                  <a:cubicBezTo>
                    <a:pt x="759" y="5206"/>
                    <a:pt x="506" y="3926"/>
                    <a:pt x="863" y="2840"/>
                  </a:cubicBezTo>
                  <a:cubicBezTo>
                    <a:pt x="1191" y="1842"/>
                    <a:pt x="1935" y="994"/>
                    <a:pt x="2947" y="681"/>
                  </a:cubicBezTo>
                  <a:cubicBezTo>
                    <a:pt x="3247" y="589"/>
                    <a:pt x="3543" y="546"/>
                    <a:pt x="3833" y="546"/>
                  </a:cubicBezTo>
                  <a:close/>
                  <a:moveTo>
                    <a:pt x="3836" y="0"/>
                  </a:moveTo>
                  <a:cubicBezTo>
                    <a:pt x="3653" y="0"/>
                    <a:pt x="3471" y="14"/>
                    <a:pt x="3290" y="41"/>
                  </a:cubicBezTo>
                  <a:cubicBezTo>
                    <a:pt x="1072" y="384"/>
                    <a:pt x="0" y="2482"/>
                    <a:pt x="89" y="4462"/>
                  </a:cubicBezTo>
                  <a:cubicBezTo>
                    <a:pt x="134" y="5126"/>
                    <a:pt x="690" y="6874"/>
                    <a:pt x="830" y="6874"/>
                  </a:cubicBezTo>
                  <a:cubicBezTo>
                    <a:pt x="831" y="6874"/>
                    <a:pt x="833" y="6874"/>
                    <a:pt x="834" y="6874"/>
                  </a:cubicBezTo>
                  <a:cubicBezTo>
                    <a:pt x="2188" y="6591"/>
                    <a:pt x="8365" y="3882"/>
                    <a:pt x="8425" y="3837"/>
                  </a:cubicBezTo>
                  <a:cubicBezTo>
                    <a:pt x="8440" y="3807"/>
                    <a:pt x="8470" y="3777"/>
                    <a:pt x="8470" y="3748"/>
                  </a:cubicBezTo>
                  <a:cubicBezTo>
                    <a:pt x="8544" y="3376"/>
                    <a:pt x="8246" y="2587"/>
                    <a:pt x="7844" y="2110"/>
                  </a:cubicBezTo>
                  <a:cubicBezTo>
                    <a:pt x="7413" y="1604"/>
                    <a:pt x="6907" y="1158"/>
                    <a:pt x="6356" y="800"/>
                  </a:cubicBezTo>
                  <a:cubicBezTo>
                    <a:pt x="5614" y="318"/>
                    <a:pt x="4728" y="0"/>
                    <a:pt x="3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p3"/>
          <p:cNvSpPr/>
          <p:nvPr/>
        </p:nvSpPr>
        <p:spPr>
          <a:xfrm rot="-5548138" flipH="1">
            <a:off x="8354034" y="1403481"/>
            <a:ext cx="1022880" cy="470018"/>
          </a:xfrm>
          <a:custGeom>
            <a:avLst/>
            <a:gdLst/>
            <a:ahLst/>
            <a:cxnLst/>
            <a:rect l="l" t="t" r="r" b="b"/>
            <a:pathLst>
              <a:path w="34902" h="14247" extrusionOk="0">
                <a:moveTo>
                  <a:pt x="0" y="14247"/>
                </a:moveTo>
                <a:cubicBezTo>
                  <a:pt x="968" y="10377"/>
                  <a:pt x="853" y="5678"/>
                  <a:pt x="3674" y="2857"/>
                </a:cubicBezTo>
                <a:cubicBezTo>
                  <a:pt x="6510" y="21"/>
                  <a:pt x="11473" y="-373"/>
                  <a:pt x="15430" y="286"/>
                </a:cubicBezTo>
                <a:cubicBezTo>
                  <a:pt x="22084" y="1394"/>
                  <a:pt x="31885" y="11830"/>
                  <a:pt x="34902" y="5797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14" name="Google Shape;114;p3"/>
          <p:cNvGrpSpPr/>
          <p:nvPr/>
        </p:nvGrpSpPr>
        <p:grpSpPr>
          <a:xfrm>
            <a:off x="8034046" y="4112422"/>
            <a:ext cx="695962" cy="688836"/>
            <a:chOff x="3256275" y="2438475"/>
            <a:chExt cx="434650" cy="430200"/>
          </a:xfrm>
        </p:grpSpPr>
        <p:sp>
          <p:nvSpPr>
            <p:cNvPr id="115" name="Google Shape;115;p3"/>
            <p:cNvSpPr/>
            <p:nvPr/>
          </p:nvSpPr>
          <p:spPr>
            <a:xfrm>
              <a:off x="3256275" y="2438475"/>
              <a:ext cx="434650" cy="430200"/>
            </a:xfrm>
            <a:custGeom>
              <a:avLst/>
              <a:gdLst/>
              <a:ahLst/>
              <a:cxnLst/>
              <a:rect l="l" t="t" r="r" b="b"/>
              <a:pathLst>
                <a:path w="17386" h="17208" extrusionOk="0">
                  <a:moveTo>
                    <a:pt x="7785" y="313"/>
                  </a:moveTo>
                  <a:cubicBezTo>
                    <a:pt x="8678" y="313"/>
                    <a:pt x="9646" y="834"/>
                    <a:pt x="9735" y="1236"/>
                  </a:cubicBezTo>
                  <a:cubicBezTo>
                    <a:pt x="9750" y="1296"/>
                    <a:pt x="9780" y="1430"/>
                    <a:pt x="9809" y="1757"/>
                  </a:cubicBezTo>
                  <a:cubicBezTo>
                    <a:pt x="9824" y="1831"/>
                    <a:pt x="9869" y="1891"/>
                    <a:pt x="9943" y="1891"/>
                  </a:cubicBezTo>
                  <a:cubicBezTo>
                    <a:pt x="10583" y="2010"/>
                    <a:pt x="11209" y="2204"/>
                    <a:pt x="11789" y="2486"/>
                  </a:cubicBezTo>
                  <a:cubicBezTo>
                    <a:pt x="11809" y="2496"/>
                    <a:pt x="11830" y="2501"/>
                    <a:pt x="11852" y="2501"/>
                  </a:cubicBezTo>
                  <a:cubicBezTo>
                    <a:pt x="11895" y="2501"/>
                    <a:pt x="11938" y="2481"/>
                    <a:pt x="11968" y="2442"/>
                  </a:cubicBezTo>
                  <a:cubicBezTo>
                    <a:pt x="12087" y="2308"/>
                    <a:pt x="12206" y="2189"/>
                    <a:pt x="12310" y="2070"/>
                  </a:cubicBezTo>
                  <a:cubicBezTo>
                    <a:pt x="12548" y="1817"/>
                    <a:pt x="12801" y="1683"/>
                    <a:pt x="13069" y="1683"/>
                  </a:cubicBezTo>
                  <a:cubicBezTo>
                    <a:pt x="13605" y="1683"/>
                    <a:pt x="14096" y="2233"/>
                    <a:pt x="14379" y="2739"/>
                  </a:cubicBezTo>
                  <a:cubicBezTo>
                    <a:pt x="14677" y="3290"/>
                    <a:pt x="14796" y="3900"/>
                    <a:pt x="14632" y="4153"/>
                  </a:cubicBezTo>
                  <a:cubicBezTo>
                    <a:pt x="14602" y="4198"/>
                    <a:pt x="14513" y="4302"/>
                    <a:pt x="14409" y="4451"/>
                  </a:cubicBezTo>
                  <a:cubicBezTo>
                    <a:pt x="14379" y="4496"/>
                    <a:pt x="14379" y="4570"/>
                    <a:pt x="14409" y="4630"/>
                  </a:cubicBezTo>
                  <a:cubicBezTo>
                    <a:pt x="14826" y="5195"/>
                    <a:pt x="15153" y="5806"/>
                    <a:pt x="15361" y="6461"/>
                  </a:cubicBezTo>
                  <a:cubicBezTo>
                    <a:pt x="15387" y="6525"/>
                    <a:pt x="15436" y="6568"/>
                    <a:pt x="15497" y="6568"/>
                  </a:cubicBezTo>
                  <a:cubicBezTo>
                    <a:pt x="15506" y="6568"/>
                    <a:pt x="15516" y="6567"/>
                    <a:pt x="15525" y="6565"/>
                  </a:cubicBezTo>
                  <a:cubicBezTo>
                    <a:pt x="15644" y="6565"/>
                    <a:pt x="15763" y="6565"/>
                    <a:pt x="15868" y="6550"/>
                  </a:cubicBezTo>
                  <a:lnTo>
                    <a:pt x="15927" y="6550"/>
                  </a:lnTo>
                  <a:cubicBezTo>
                    <a:pt x="16537" y="6550"/>
                    <a:pt x="16895" y="6877"/>
                    <a:pt x="16954" y="7488"/>
                  </a:cubicBezTo>
                  <a:cubicBezTo>
                    <a:pt x="17058" y="8396"/>
                    <a:pt x="16493" y="9557"/>
                    <a:pt x="16031" y="9661"/>
                  </a:cubicBezTo>
                  <a:cubicBezTo>
                    <a:pt x="15972" y="9676"/>
                    <a:pt x="15838" y="9691"/>
                    <a:pt x="15659" y="9720"/>
                  </a:cubicBezTo>
                  <a:cubicBezTo>
                    <a:pt x="15600" y="9735"/>
                    <a:pt x="15555" y="9780"/>
                    <a:pt x="15540" y="9840"/>
                  </a:cubicBezTo>
                  <a:cubicBezTo>
                    <a:pt x="15376" y="10480"/>
                    <a:pt x="15123" y="11090"/>
                    <a:pt x="14766" y="11655"/>
                  </a:cubicBezTo>
                  <a:cubicBezTo>
                    <a:pt x="14721" y="11730"/>
                    <a:pt x="14736" y="11804"/>
                    <a:pt x="14796" y="11864"/>
                  </a:cubicBezTo>
                  <a:cubicBezTo>
                    <a:pt x="14945" y="11998"/>
                    <a:pt x="15079" y="12117"/>
                    <a:pt x="15213" y="12236"/>
                  </a:cubicBezTo>
                  <a:cubicBezTo>
                    <a:pt x="15570" y="12578"/>
                    <a:pt x="15674" y="12936"/>
                    <a:pt x="15525" y="13323"/>
                  </a:cubicBezTo>
                  <a:cubicBezTo>
                    <a:pt x="15242" y="14022"/>
                    <a:pt x="14156" y="14632"/>
                    <a:pt x="13456" y="14632"/>
                  </a:cubicBezTo>
                  <a:cubicBezTo>
                    <a:pt x="13322" y="14632"/>
                    <a:pt x="13203" y="14603"/>
                    <a:pt x="13129" y="14558"/>
                  </a:cubicBezTo>
                  <a:cubicBezTo>
                    <a:pt x="13069" y="14513"/>
                    <a:pt x="12905" y="14394"/>
                    <a:pt x="12504" y="14067"/>
                  </a:cubicBezTo>
                  <a:cubicBezTo>
                    <a:pt x="12471" y="14051"/>
                    <a:pt x="12434" y="14039"/>
                    <a:pt x="12400" y="14039"/>
                  </a:cubicBezTo>
                  <a:cubicBezTo>
                    <a:pt x="12371" y="14039"/>
                    <a:pt x="12345" y="14047"/>
                    <a:pt x="12325" y="14067"/>
                  </a:cubicBezTo>
                  <a:cubicBezTo>
                    <a:pt x="11849" y="14365"/>
                    <a:pt x="11343" y="14603"/>
                    <a:pt x="10822" y="14781"/>
                  </a:cubicBezTo>
                  <a:cubicBezTo>
                    <a:pt x="10762" y="14811"/>
                    <a:pt x="10717" y="14856"/>
                    <a:pt x="10717" y="14930"/>
                  </a:cubicBezTo>
                  <a:cubicBezTo>
                    <a:pt x="10717" y="15332"/>
                    <a:pt x="10703" y="15615"/>
                    <a:pt x="10673" y="15764"/>
                  </a:cubicBezTo>
                  <a:cubicBezTo>
                    <a:pt x="10524" y="16538"/>
                    <a:pt x="9795" y="16895"/>
                    <a:pt x="9184" y="16895"/>
                  </a:cubicBezTo>
                  <a:cubicBezTo>
                    <a:pt x="8574" y="16895"/>
                    <a:pt x="7874" y="16553"/>
                    <a:pt x="7874" y="15585"/>
                  </a:cubicBezTo>
                  <a:cubicBezTo>
                    <a:pt x="7874" y="15511"/>
                    <a:pt x="7874" y="15421"/>
                    <a:pt x="7874" y="15317"/>
                  </a:cubicBezTo>
                  <a:cubicBezTo>
                    <a:pt x="7859" y="15243"/>
                    <a:pt x="7800" y="15183"/>
                    <a:pt x="7726" y="15168"/>
                  </a:cubicBezTo>
                  <a:cubicBezTo>
                    <a:pt x="6996" y="15109"/>
                    <a:pt x="6311" y="14915"/>
                    <a:pt x="5686" y="14632"/>
                  </a:cubicBezTo>
                  <a:cubicBezTo>
                    <a:pt x="5657" y="14618"/>
                    <a:pt x="5642" y="14618"/>
                    <a:pt x="5612" y="14618"/>
                  </a:cubicBezTo>
                  <a:cubicBezTo>
                    <a:pt x="5582" y="14618"/>
                    <a:pt x="5537" y="14632"/>
                    <a:pt x="5508" y="14647"/>
                  </a:cubicBezTo>
                  <a:cubicBezTo>
                    <a:pt x="5299" y="14856"/>
                    <a:pt x="5136" y="15005"/>
                    <a:pt x="5016" y="15079"/>
                  </a:cubicBezTo>
                  <a:cubicBezTo>
                    <a:pt x="4793" y="15228"/>
                    <a:pt x="4555" y="15302"/>
                    <a:pt x="4287" y="15302"/>
                  </a:cubicBezTo>
                  <a:cubicBezTo>
                    <a:pt x="3677" y="15302"/>
                    <a:pt x="3081" y="14900"/>
                    <a:pt x="2843" y="14335"/>
                  </a:cubicBezTo>
                  <a:cubicBezTo>
                    <a:pt x="2650" y="13858"/>
                    <a:pt x="2769" y="13382"/>
                    <a:pt x="3171" y="12980"/>
                  </a:cubicBezTo>
                  <a:cubicBezTo>
                    <a:pt x="3260" y="12891"/>
                    <a:pt x="3364" y="12787"/>
                    <a:pt x="3468" y="12653"/>
                  </a:cubicBezTo>
                  <a:cubicBezTo>
                    <a:pt x="3513" y="12608"/>
                    <a:pt x="3528" y="12549"/>
                    <a:pt x="3498" y="12489"/>
                  </a:cubicBezTo>
                  <a:cubicBezTo>
                    <a:pt x="3275" y="11953"/>
                    <a:pt x="3067" y="11358"/>
                    <a:pt x="2903" y="10762"/>
                  </a:cubicBezTo>
                  <a:cubicBezTo>
                    <a:pt x="2873" y="10688"/>
                    <a:pt x="2814" y="10643"/>
                    <a:pt x="2754" y="10643"/>
                  </a:cubicBezTo>
                  <a:lnTo>
                    <a:pt x="2590" y="10643"/>
                  </a:lnTo>
                  <a:cubicBezTo>
                    <a:pt x="2069" y="10643"/>
                    <a:pt x="1712" y="10628"/>
                    <a:pt x="1519" y="10599"/>
                  </a:cubicBezTo>
                  <a:cubicBezTo>
                    <a:pt x="700" y="10435"/>
                    <a:pt x="328" y="9631"/>
                    <a:pt x="387" y="8961"/>
                  </a:cubicBezTo>
                  <a:cubicBezTo>
                    <a:pt x="447" y="8396"/>
                    <a:pt x="819" y="7800"/>
                    <a:pt x="1697" y="7800"/>
                  </a:cubicBezTo>
                  <a:cubicBezTo>
                    <a:pt x="1846" y="7800"/>
                    <a:pt x="2054" y="7785"/>
                    <a:pt x="2278" y="7771"/>
                  </a:cubicBezTo>
                  <a:cubicBezTo>
                    <a:pt x="2367" y="7771"/>
                    <a:pt x="2426" y="7711"/>
                    <a:pt x="2426" y="7622"/>
                  </a:cubicBezTo>
                  <a:cubicBezTo>
                    <a:pt x="2426" y="6877"/>
                    <a:pt x="2501" y="6193"/>
                    <a:pt x="2665" y="5582"/>
                  </a:cubicBezTo>
                  <a:cubicBezTo>
                    <a:pt x="2680" y="5523"/>
                    <a:pt x="2665" y="5478"/>
                    <a:pt x="2620" y="5434"/>
                  </a:cubicBezTo>
                  <a:cubicBezTo>
                    <a:pt x="2426" y="5225"/>
                    <a:pt x="2278" y="5061"/>
                    <a:pt x="2203" y="4942"/>
                  </a:cubicBezTo>
                  <a:cubicBezTo>
                    <a:pt x="1920" y="4526"/>
                    <a:pt x="1891" y="3990"/>
                    <a:pt x="2159" y="3499"/>
                  </a:cubicBezTo>
                  <a:cubicBezTo>
                    <a:pt x="2426" y="3007"/>
                    <a:pt x="2903" y="2680"/>
                    <a:pt x="3394" y="2680"/>
                  </a:cubicBezTo>
                  <a:cubicBezTo>
                    <a:pt x="3662" y="2680"/>
                    <a:pt x="3915" y="2769"/>
                    <a:pt x="4153" y="2963"/>
                  </a:cubicBezTo>
                  <a:cubicBezTo>
                    <a:pt x="4183" y="2985"/>
                    <a:pt x="4216" y="2996"/>
                    <a:pt x="4250" y="2996"/>
                  </a:cubicBezTo>
                  <a:cubicBezTo>
                    <a:pt x="4283" y="2996"/>
                    <a:pt x="4317" y="2985"/>
                    <a:pt x="4347" y="2963"/>
                  </a:cubicBezTo>
                  <a:cubicBezTo>
                    <a:pt x="4942" y="2501"/>
                    <a:pt x="5671" y="2174"/>
                    <a:pt x="6535" y="1995"/>
                  </a:cubicBezTo>
                  <a:cubicBezTo>
                    <a:pt x="6609" y="1965"/>
                    <a:pt x="6654" y="1906"/>
                    <a:pt x="6654" y="1831"/>
                  </a:cubicBezTo>
                  <a:cubicBezTo>
                    <a:pt x="6639" y="1683"/>
                    <a:pt x="6639" y="1534"/>
                    <a:pt x="6639" y="1415"/>
                  </a:cubicBezTo>
                  <a:cubicBezTo>
                    <a:pt x="6624" y="1072"/>
                    <a:pt x="6698" y="804"/>
                    <a:pt x="6877" y="611"/>
                  </a:cubicBezTo>
                  <a:cubicBezTo>
                    <a:pt x="7130" y="358"/>
                    <a:pt x="7517" y="313"/>
                    <a:pt x="7785" y="313"/>
                  </a:cubicBezTo>
                  <a:close/>
                  <a:moveTo>
                    <a:pt x="7785" y="1"/>
                  </a:moveTo>
                  <a:cubicBezTo>
                    <a:pt x="7309" y="1"/>
                    <a:pt x="6922" y="135"/>
                    <a:pt x="6654" y="402"/>
                  </a:cubicBezTo>
                  <a:cubicBezTo>
                    <a:pt x="6416" y="641"/>
                    <a:pt x="6311" y="983"/>
                    <a:pt x="6326" y="1415"/>
                  </a:cubicBezTo>
                  <a:cubicBezTo>
                    <a:pt x="6326" y="1519"/>
                    <a:pt x="6326" y="1608"/>
                    <a:pt x="6326" y="1712"/>
                  </a:cubicBezTo>
                  <a:cubicBezTo>
                    <a:pt x="5523" y="1906"/>
                    <a:pt x="4823" y="2218"/>
                    <a:pt x="4242" y="2650"/>
                  </a:cubicBezTo>
                  <a:cubicBezTo>
                    <a:pt x="3989" y="2457"/>
                    <a:pt x="3692" y="2367"/>
                    <a:pt x="3394" y="2367"/>
                  </a:cubicBezTo>
                  <a:cubicBezTo>
                    <a:pt x="2799" y="2367"/>
                    <a:pt x="2203" y="2754"/>
                    <a:pt x="1876" y="3365"/>
                  </a:cubicBezTo>
                  <a:cubicBezTo>
                    <a:pt x="1578" y="3945"/>
                    <a:pt x="1593" y="4600"/>
                    <a:pt x="1950" y="5121"/>
                  </a:cubicBezTo>
                  <a:cubicBezTo>
                    <a:pt x="2025" y="5240"/>
                    <a:pt x="2159" y="5389"/>
                    <a:pt x="2337" y="5582"/>
                  </a:cubicBezTo>
                  <a:cubicBezTo>
                    <a:pt x="2188" y="6163"/>
                    <a:pt x="2129" y="6788"/>
                    <a:pt x="2114" y="7473"/>
                  </a:cubicBezTo>
                  <a:cubicBezTo>
                    <a:pt x="1950" y="7488"/>
                    <a:pt x="1801" y="7488"/>
                    <a:pt x="1697" y="7488"/>
                  </a:cubicBezTo>
                  <a:cubicBezTo>
                    <a:pt x="611" y="7488"/>
                    <a:pt x="149" y="8262"/>
                    <a:pt x="90" y="8932"/>
                  </a:cubicBezTo>
                  <a:cubicBezTo>
                    <a:pt x="0" y="9750"/>
                    <a:pt x="462" y="10718"/>
                    <a:pt x="1459" y="10896"/>
                  </a:cubicBezTo>
                  <a:cubicBezTo>
                    <a:pt x="1667" y="10941"/>
                    <a:pt x="2039" y="10956"/>
                    <a:pt x="2590" y="10956"/>
                  </a:cubicBezTo>
                  <a:lnTo>
                    <a:pt x="2635" y="10956"/>
                  </a:lnTo>
                  <a:cubicBezTo>
                    <a:pt x="2784" y="11507"/>
                    <a:pt x="2977" y="12028"/>
                    <a:pt x="3171" y="12519"/>
                  </a:cubicBezTo>
                  <a:cubicBezTo>
                    <a:pt x="3096" y="12608"/>
                    <a:pt x="3022" y="12683"/>
                    <a:pt x="2947" y="12757"/>
                  </a:cubicBezTo>
                  <a:cubicBezTo>
                    <a:pt x="2456" y="13248"/>
                    <a:pt x="2307" y="13873"/>
                    <a:pt x="2560" y="14454"/>
                  </a:cubicBezTo>
                  <a:cubicBezTo>
                    <a:pt x="2828" y="15124"/>
                    <a:pt x="3558" y="15615"/>
                    <a:pt x="4287" y="15615"/>
                  </a:cubicBezTo>
                  <a:cubicBezTo>
                    <a:pt x="4615" y="15615"/>
                    <a:pt x="4927" y="15511"/>
                    <a:pt x="5195" y="15332"/>
                  </a:cubicBezTo>
                  <a:cubicBezTo>
                    <a:pt x="5299" y="15258"/>
                    <a:pt x="5448" y="15139"/>
                    <a:pt x="5642" y="14945"/>
                  </a:cubicBezTo>
                  <a:cubicBezTo>
                    <a:pt x="6237" y="15213"/>
                    <a:pt x="6877" y="15392"/>
                    <a:pt x="7562" y="15466"/>
                  </a:cubicBezTo>
                  <a:cubicBezTo>
                    <a:pt x="7562" y="15511"/>
                    <a:pt x="7562" y="15555"/>
                    <a:pt x="7562" y="15585"/>
                  </a:cubicBezTo>
                  <a:cubicBezTo>
                    <a:pt x="7562" y="16701"/>
                    <a:pt x="8380" y="17208"/>
                    <a:pt x="9184" y="17208"/>
                  </a:cubicBezTo>
                  <a:cubicBezTo>
                    <a:pt x="9928" y="17208"/>
                    <a:pt x="10792" y="16776"/>
                    <a:pt x="10970" y="15823"/>
                  </a:cubicBezTo>
                  <a:cubicBezTo>
                    <a:pt x="11000" y="15660"/>
                    <a:pt x="11030" y="15406"/>
                    <a:pt x="11030" y="15034"/>
                  </a:cubicBezTo>
                  <a:cubicBezTo>
                    <a:pt x="11506" y="14871"/>
                    <a:pt x="11953" y="14647"/>
                    <a:pt x="12385" y="14379"/>
                  </a:cubicBezTo>
                  <a:cubicBezTo>
                    <a:pt x="12682" y="14618"/>
                    <a:pt x="12876" y="14766"/>
                    <a:pt x="12965" y="14826"/>
                  </a:cubicBezTo>
                  <a:cubicBezTo>
                    <a:pt x="13084" y="14900"/>
                    <a:pt x="13248" y="14945"/>
                    <a:pt x="13456" y="14945"/>
                  </a:cubicBezTo>
                  <a:cubicBezTo>
                    <a:pt x="14260" y="14945"/>
                    <a:pt x="15481" y="14275"/>
                    <a:pt x="15808" y="13442"/>
                  </a:cubicBezTo>
                  <a:cubicBezTo>
                    <a:pt x="15957" y="13084"/>
                    <a:pt x="16002" y="12549"/>
                    <a:pt x="15421" y="12013"/>
                  </a:cubicBezTo>
                  <a:cubicBezTo>
                    <a:pt x="15317" y="11923"/>
                    <a:pt x="15213" y="11819"/>
                    <a:pt x="15094" y="11715"/>
                  </a:cubicBezTo>
                  <a:cubicBezTo>
                    <a:pt x="15421" y="11179"/>
                    <a:pt x="15659" y="10614"/>
                    <a:pt x="15808" y="10018"/>
                  </a:cubicBezTo>
                  <a:cubicBezTo>
                    <a:pt x="15942" y="9988"/>
                    <a:pt x="16046" y="9973"/>
                    <a:pt x="16106" y="9973"/>
                  </a:cubicBezTo>
                  <a:cubicBezTo>
                    <a:pt x="16761" y="9825"/>
                    <a:pt x="17386" y="8485"/>
                    <a:pt x="17267" y="7458"/>
                  </a:cubicBezTo>
                  <a:cubicBezTo>
                    <a:pt x="17177" y="6684"/>
                    <a:pt x="16701" y="6252"/>
                    <a:pt x="15927" y="6252"/>
                  </a:cubicBezTo>
                  <a:lnTo>
                    <a:pt x="15629" y="6252"/>
                  </a:lnTo>
                  <a:cubicBezTo>
                    <a:pt x="15406" y="5642"/>
                    <a:pt x="15108" y="5076"/>
                    <a:pt x="14736" y="4540"/>
                  </a:cubicBezTo>
                  <a:cubicBezTo>
                    <a:pt x="14811" y="4436"/>
                    <a:pt x="14870" y="4362"/>
                    <a:pt x="14900" y="4317"/>
                  </a:cubicBezTo>
                  <a:cubicBezTo>
                    <a:pt x="15153" y="3900"/>
                    <a:pt x="14960" y="3156"/>
                    <a:pt x="14647" y="2591"/>
                  </a:cubicBezTo>
                  <a:cubicBezTo>
                    <a:pt x="14230" y="1831"/>
                    <a:pt x="13635" y="1370"/>
                    <a:pt x="13069" y="1370"/>
                  </a:cubicBezTo>
                  <a:cubicBezTo>
                    <a:pt x="12712" y="1370"/>
                    <a:pt x="12385" y="1534"/>
                    <a:pt x="12087" y="1861"/>
                  </a:cubicBezTo>
                  <a:cubicBezTo>
                    <a:pt x="11997" y="1951"/>
                    <a:pt x="11908" y="2055"/>
                    <a:pt x="11819" y="2159"/>
                  </a:cubicBezTo>
                  <a:cubicBezTo>
                    <a:pt x="11283" y="1906"/>
                    <a:pt x="10703" y="1727"/>
                    <a:pt x="10107" y="1608"/>
                  </a:cubicBezTo>
                  <a:cubicBezTo>
                    <a:pt x="10077" y="1400"/>
                    <a:pt x="10062" y="1251"/>
                    <a:pt x="10048" y="1176"/>
                  </a:cubicBezTo>
                  <a:cubicBezTo>
                    <a:pt x="9899" y="522"/>
                    <a:pt x="8693" y="1"/>
                    <a:pt x="778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374975" y="2552275"/>
              <a:ext cx="211400" cy="196575"/>
            </a:xfrm>
            <a:custGeom>
              <a:avLst/>
              <a:gdLst/>
              <a:ahLst/>
              <a:cxnLst/>
              <a:rect l="l" t="t" r="r" b="b"/>
              <a:pathLst>
                <a:path w="8456" h="7863" extrusionOk="0">
                  <a:moveTo>
                    <a:pt x="4019" y="316"/>
                  </a:moveTo>
                  <a:cubicBezTo>
                    <a:pt x="5568" y="316"/>
                    <a:pt x="6922" y="1135"/>
                    <a:pt x="7562" y="2444"/>
                  </a:cubicBezTo>
                  <a:cubicBezTo>
                    <a:pt x="8128" y="3650"/>
                    <a:pt x="7979" y="4960"/>
                    <a:pt x="7145" y="5972"/>
                  </a:cubicBezTo>
                  <a:cubicBezTo>
                    <a:pt x="6342" y="6984"/>
                    <a:pt x="5166" y="7565"/>
                    <a:pt x="3945" y="7565"/>
                  </a:cubicBezTo>
                  <a:cubicBezTo>
                    <a:pt x="2739" y="7565"/>
                    <a:pt x="1712" y="6999"/>
                    <a:pt x="1325" y="6121"/>
                  </a:cubicBezTo>
                  <a:cubicBezTo>
                    <a:pt x="879" y="5079"/>
                    <a:pt x="328" y="2951"/>
                    <a:pt x="1191" y="1566"/>
                  </a:cubicBezTo>
                  <a:cubicBezTo>
                    <a:pt x="1697" y="777"/>
                    <a:pt x="2591" y="361"/>
                    <a:pt x="3871" y="316"/>
                  </a:cubicBezTo>
                  <a:close/>
                  <a:moveTo>
                    <a:pt x="4021" y="1"/>
                  </a:moveTo>
                  <a:cubicBezTo>
                    <a:pt x="3966" y="1"/>
                    <a:pt x="3911" y="1"/>
                    <a:pt x="3856" y="3"/>
                  </a:cubicBezTo>
                  <a:cubicBezTo>
                    <a:pt x="2471" y="48"/>
                    <a:pt x="1489" y="524"/>
                    <a:pt x="938" y="1403"/>
                  </a:cubicBezTo>
                  <a:cubicBezTo>
                    <a:pt x="1" y="2891"/>
                    <a:pt x="566" y="5154"/>
                    <a:pt x="1042" y="6255"/>
                  </a:cubicBezTo>
                  <a:cubicBezTo>
                    <a:pt x="1474" y="7237"/>
                    <a:pt x="2620" y="7863"/>
                    <a:pt x="3945" y="7863"/>
                  </a:cubicBezTo>
                  <a:cubicBezTo>
                    <a:pt x="5270" y="7863"/>
                    <a:pt x="6520" y="7252"/>
                    <a:pt x="7398" y="6181"/>
                  </a:cubicBezTo>
                  <a:cubicBezTo>
                    <a:pt x="8291" y="5064"/>
                    <a:pt x="8455" y="3620"/>
                    <a:pt x="7830" y="2311"/>
                  </a:cubicBezTo>
                  <a:cubicBezTo>
                    <a:pt x="7152" y="883"/>
                    <a:pt x="5707" y="1"/>
                    <a:pt x="402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472100" y="2780825"/>
              <a:ext cx="14175" cy="23350"/>
            </a:xfrm>
            <a:custGeom>
              <a:avLst/>
              <a:gdLst/>
              <a:ahLst/>
              <a:cxnLst/>
              <a:rect l="l" t="t" r="r" b="b"/>
              <a:pathLst>
                <a:path w="567" h="934" extrusionOk="0">
                  <a:moveTo>
                    <a:pt x="422" y="1"/>
                  </a:moveTo>
                  <a:cubicBezTo>
                    <a:pt x="400" y="1"/>
                    <a:pt x="378" y="5"/>
                    <a:pt x="358" y="16"/>
                  </a:cubicBezTo>
                  <a:cubicBezTo>
                    <a:pt x="75" y="194"/>
                    <a:pt x="1" y="566"/>
                    <a:pt x="164" y="849"/>
                  </a:cubicBezTo>
                  <a:cubicBezTo>
                    <a:pt x="198" y="904"/>
                    <a:pt x="267" y="934"/>
                    <a:pt x="335" y="934"/>
                  </a:cubicBezTo>
                  <a:cubicBezTo>
                    <a:pt x="414" y="934"/>
                    <a:pt x="491" y="893"/>
                    <a:pt x="507" y="804"/>
                  </a:cubicBezTo>
                  <a:cubicBezTo>
                    <a:pt x="536" y="581"/>
                    <a:pt x="551" y="358"/>
                    <a:pt x="566" y="135"/>
                  </a:cubicBezTo>
                  <a:cubicBezTo>
                    <a:pt x="566" y="54"/>
                    <a:pt x="495" y="1"/>
                    <a:pt x="42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3365675" y="2755875"/>
              <a:ext cx="23375" cy="20350"/>
            </a:xfrm>
            <a:custGeom>
              <a:avLst/>
              <a:gdLst/>
              <a:ahLst/>
              <a:cxnLst/>
              <a:rect l="l" t="t" r="r" b="b"/>
              <a:pathLst>
                <a:path w="935" h="814" extrusionOk="0">
                  <a:moveTo>
                    <a:pt x="669" y="1"/>
                  </a:moveTo>
                  <a:cubicBezTo>
                    <a:pt x="664" y="1"/>
                    <a:pt x="660" y="1"/>
                    <a:pt x="655" y="1"/>
                  </a:cubicBezTo>
                  <a:cubicBezTo>
                    <a:pt x="283" y="31"/>
                    <a:pt x="0" y="284"/>
                    <a:pt x="45" y="671"/>
                  </a:cubicBezTo>
                  <a:cubicBezTo>
                    <a:pt x="64" y="758"/>
                    <a:pt x="165" y="814"/>
                    <a:pt x="254" y="814"/>
                  </a:cubicBezTo>
                  <a:cubicBezTo>
                    <a:pt x="302" y="814"/>
                    <a:pt x="346" y="797"/>
                    <a:pt x="373" y="761"/>
                  </a:cubicBezTo>
                  <a:cubicBezTo>
                    <a:pt x="492" y="612"/>
                    <a:pt x="581" y="448"/>
                    <a:pt x="760" y="374"/>
                  </a:cubicBezTo>
                  <a:cubicBezTo>
                    <a:pt x="934" y="301"/>
                    <a:pt x="853" y="1"/>
                    <a:pt x="66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337025" y="2652825"/>
              <a:ext cx="25325" cy="12975"/>
            </a:xfrm>
            <a:custGeom>
              <a:avLst/>
              <a:gdLst/>
              <a:ahLst/>
              <a:cxnLst/>
              <a:rect l="l" t="t" r="r" b="b"/>
              <a:pathLst>
                <a:path w="1013" h="519" extrusionOk="0">
                  <a:moveTo>
                    <a:pt x="759" y="0"/>
                  </a:moveTo>
                  <a:cubicBezTo>
                    <a:pt x="581" y="15"/>
                    <a:pt x="372" y="30"/>
                    <a:pt x="194" y="90"/>
                  </a:cubicBezTo>
                  <a:cubicBezTo>
                    <a:pt x="0" y="179"/>
                    <a:pt x="15" y="402"/>
                    <a:pt x="194" y="477"/>
                  </a:cubicBezTo>
                  <a:cubicBezTo>
                    <a:pt x="260" y="506"/>
                    <a:pt x="329" y="518"/>
                    <a:pt x="399" y="518"/>
                  </a:cubicBezTo>
                  <a:cubicBezTo>
                    <a:pt x="581" y="518"/>
                    <a:pt x="764" y="431"/>
                    <a:pt x="893" y="313"/>
                  </a:cubicBezTo>
                  <a:cubicBezTo>
                    <a:pt x="1012" y="209"/>
                    <a:pt x="923" y="0"/>
                    <a:pt x="75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3345975" y="2542275"/>
              <a:ext cx="26800" cy="21025"/>
            </a:xfrm>
            <a:custGeom>
              <a:avLst/>
              <a:gdLst/>
              <a:ahLst/>
              <a:cxnLst/>
              <a:rect l="l" t="t" r="r" b="b"/>
              <a:pathLst>
                <a:path w="1072" h="841" extrusionOk="0">
                  <a:moveTo>
                    <a:pt x="209" y="0"/>
                  </a:moveTo>
                  <a:cubicBezTo>
                    <a:pt x="107" y="0"/>
                    <a:pt x="1" y="98"/>
                    <a:pt x="44" y="195"/>
                  </a:cubicBezTo>
                  <a:cubicBezTo>
                    <a:pt x="104" y="359"/>
                    <a:pt x="178" y="522"/>
                    <a:pt x="312" y="627"/>
                  </a:cubicBezTo>
                  <a:cubicBezTo>
                    <a:pt x="446" y="746"/>
                    <a:pt x="595" y="805"/>
                    <a:pt x="774" y="835"/>
                  </a:cubicBezTo>
                  <a:cubicBezTo>
                    <a:pt x="788" y="839"/>
                    <a:pt x="802" y="840"/>
                    <a:pt x="815" y="840"/>
                  </a:cubicBezTo>
                  <a:cubicBezTo>
                    <a:pt x="972" y="840"/>
                    <a:pt x="1072" y="618"/>
                    <a:pt x="908" y="522"/>
                  </a:cubicBezTo>
                  <a:cubicBezTo>
                    <a:pt x="684" y="418"/>
                    <a:pt x="461" y="240"/>
                    <a:pt x="312" y="46"/>
                  </a:cubicBezTo>
                  <a:cubicBezTo>
                    <a:pt x="284" y="14"/>
                    <a:pt x="247" y="0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3452225" y="2495325"/>
              <a:ext cx="15425" cy="29925"/>
            </a:xfrm>
            <a:custGeom>
              <a:avLst/>
              <a:gdLst/>
              <a:ahLst/>
              <a:cxnLst/>
              <a:rect l="l" t="t" r="r" b="b"/>
              <a:pathLst>
                <a:path w="617" h="1197" extrusionOk="0">
                  <a:moveTo>
                    <a:pt x="194" y="1"/>
                  </a:moveTo>
                  <a:cubicBezTo>
                    <a:pt x="95" y="1"/>
                    <a:pt x="0" y="99"/>
                    <a:pt x="21" y="227"/>
                  </a:cubicBezTo>
                  <a:cubicBezTo>
                    <a:pt x="81" y="480"/>
                    <a:pt x="185" y="733"/>
                    <a:pt x="200" y="1001"/>
                  </a:cubicBezTo>
                  <a:cubicBezTo>
                    <a:pt x="200" y="1133"/>
                    <a:pt x="294" y="1197"/>
                    <a:pt x="391" y="1197"/>
                  </a:cubicBezTo>
                  <a:cubicBezTo>
                    <a:pt x="491" y="1197"/>
                    <a:pt x="594" y="1130"/>
                    <a:pt x="602" y="1001"/>
                  </a:cubicBezTo>
                  <a:cubicBezTo>
                    <a:pt x="617" y="659"/>
                    <a:pt x="572" y="302"/>
                    <a:pt x="304" y="49"/>
                  </a:cubicBezTo>
                  <a:cubicBezTo>
                    <a:pt x="271" y="15"/>
                    <a:pt x="232" y="1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562200" y="2532375"/>
              <a:ext cx="18050" cy="18050"/>
            </a:xfrm>
            <a:custGeom>
              <a:avLst/>
              <a:gdLst/>
              <a:ahLst/>
              <a:cxnLst/>
              <a:rect l="l" t="t" r="r" b="b"/>
              <a:pathLst>
                <a:path w="722" h="722" extrusionOk="0">
                  <a:moveTo>
                    <a:pt x="559" y="1"/>
                  </a:moveTo>
                  <a:cubicBezTo>
                    <a:pt x="511" y="1"/>
                    <a:pt x="462" y="22"/>
                    <a:pt x="430" y="70"/>
                  </a:cubicBezTo>
                  <a:cubicBezTo>
                    <a:pt x="326" y="204"/>
                    <a:pt x="237" y="323"/>
                    <a:pt x="118" y="442"/>
                  </a:cubicBezTo>
                  <a:cubicBezTo>
                    <a:pt x="1" y="559"/>
                    <a:pt x="113" y="721"/>
                    <a:pt x="246" y="721"/>
                  </a:cubicBezTo>
                  <a:cubicBezTo>
                    <a:pt x="283" y="721"/>
                    <a:pt x="321" y="709"/>
                    <a:pt x="356" y="680"/>
                  </a:cubicBezTo>
                  <a:cubicBezTo>
                    <a:pt x="520" y="531"/>
                    <a:pt x="624" y="383"/>
                    <a:pt x="683" y="174"/>
                  </a:cubicBezTo>
                  <a:cubicBezTo>
                    <a:pt x="722" y="69"/>
                    <a:pt x="643" y="1"/>
                    <a:pt x="5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600000" y="2634900"/>
              <a:ext cx="28050" cy="12000"/>
            </a:xfrm>
            <a:custGeom>
              <a:avLst/>
              <a:gdLst/>
              <a:ahLst/>
              <a:cxnLst/>
              <a:rect l="l" t="t" r="r" b="b"/>
              <a:pathLst>
                <a:path w="1122" h="480" extrusionOk="0">
                  <a:moveTo>
                    <a:pt x="303" y="1"/>
                  </a:moveTo>
                  <a:cubicBezTo>
                    <a:pt x="124" y="1"/>
                    <a:pt x="0" y="246"/>
                    <a:pt x="184" y="330"/>
                  </a:cubicBezTo>
                  <a:cubicBezTo>
                    <a:pt x="367" y="416"/>
                    <a:pt x="542" y="479"/>
                    <a:pt x="726" y="479"/>
                  </a:cubicBezTo>
                  <a:cubicBezTo>
                    <a:pt x="797" y="479"/>
                    <a:pt x="868" y="470"/>
                    <a:pt x="943" y="449"/>
                  </a:cubicBezTo>
                  <a:cubicBezTo>
                    <a:pt x="1121" y="405"/>
                    <a:pt x="1106" y="167"/>
                    <a:pt x="943" y="107"/>
                  </a:cubicBezTo>
                  <a:cubicBezTo>
                    <a:pt x="749" y="62"/>
                    <a:pt x="541" y="47"/>
                    <a:pt x="332" y="3"/>
                  </a:cubicBezTo>
                  <a:cubicBezTo>
                    <a:pt x="322" y="1"/>
                    <a:pt x="312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3577775" y="2737600"/>
              <a:ext cx="22350" cy="20250"/>
            </a:xfrm>
            <a:custGeom>
              <a:avLst/>
              <a:gdLst/>
              <a:ahLst/>
              <a:cxnLst/>
              <a:rect l="l" t="t" r="r" b="b"/>
              <a:pathLst>
                <a:path w="894" h="810" extrusionOk="0">
                  <a:moveTo>
                    <a:pt x="253" y="1"/>
                  </a:moveTo>
                  <a:cubicBezTo>
                    <a:pt x="129" y="1"/>
                    <a:pt x="1" y="123"/>
                    <a:pt x="31" y="271"/>
                  </a:cubicBezTo>
                  <a:cubicBezTo>
                    <a:pt x="60" y="405"/>
                    <a:pt x="135" y="524"/>
                    <a:pt x="224" y="643"/>
                  </a:cubicBezTo>
                  <a:cubicBezTo>
                    <a:pt x="329" y="761"/>
                    <a:pt x="433" y="810"/>
                    <a:pt x="588" y="810"/>
                  </a:cubicBezTo>
                  <a:cubicBezTo>
                    <a:pt x="610" y="810"/>
                    <a:pt x="632" y="809"/>
                    <a:pt x="656" y="807"/>
                  </a:cubicBezTo>
                  <a:cubicBezTo>
                    <a:pt x="819" y="792"/>
                    <a:pt x="894" y="613"/>
                    <a:pt x="790" y="494"/>
                  </a:cubicBezTo>
                  <a:cubicBezTo>
                    <a:pt x="715" y="420"/>
                    <a:pt x="686" y="345"/>
                    <a:pt x="581" y="286"/>
                  </a:cubicBezTo>
                  <a:cubicBezTo>
                    <a:pt x="507" y="241"/>
                    <a:pt x="462" y="182"/>
                    <a:pt x="418" y="107"/>
                  </a:cubicBezTo>
                  <a:cubicBezTo>
                    <a:pt x="378" y="32"/>
                    <a:pt x="316" y="1"/>
                    <a:pt x="25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3"/>
          <p:cNvSpPr/>
          <p:nvPr/>
        </p:nvSpPr>
        <p:spPr>
          <a:xfrm>
            <a:off x="8200025" y="2259475"/>
            <a:ext cx="695950" cy="723754"/>
          </a:xfrm>
          <a:custGeom>
            <a:avLst/>
            <a:gdLst/>
            <a:ahLst/>
            <a:cxnLst/>
            <a:rect l="l" t="t" r="r" b="b"/>
            <a:pathLst>
              <a:path w="12966" h="13484" extrusionOk="0">
                <a:moveTo>
                  <a:pt x="5776" y="656"/>
                </a:moveTo>
                <a:cubicBezTo>
                  <a:pt x="6252" y="1385"/>
                  <a:pt x="6892" y="2040"/>
                  <a:pt x="7443" y="2695"/>
                </a:cubicBezTo>
                <a:cubicBezTo>
                  <a:pt x="8053" y="3424"/>
                  <a:pt x="8679" y="4154"/>
                  <a:pt x="9289" y="4883"/>
                </a:cubicBezTo>
                <a:cubicBezTo>
                  <a:pt x="10331" y="6119"/>
                  <a:pt x="11298" y="7607"/>
                  <a:pt x="12534" y="8679"/>
                </a:cubicBezTo>
                <a:cubicBezTo>
                  <a:pt x="10331" y="8158"/>
                  <a:pt x="8128" y="7458"/>
                  <a:pt x="5880" y="7101"/>
                </a:cubicBezTo>
                <a:cubicBezTo>
                  <a:pt x="5880" y="6535"/>
                  <a:pt x="5865" y="6044"/>
                  <a:pt x="5880" y="5523"/>
                </a:cubicBezTo>
                <a:cubicBezTo>
                  <a:pt x="5895" y="5032"/>
                  <a:pt x="5925" y="4541"/>
                  <a:pt x="5910" y="4050"/>
                </a:cubicBezTo>
                <a:cubicBezTo>
                  <a:pt x="5865" y="2918"/>
                  <a:pt x="5776" y="1787"/>
                  <a:pt x="5776" y="656"/>
                </a:cubicBezTo>
                <a:close/>
                <a:moveTo>
                  <a:pt x="5523" y="388"/>
                </a:moveTo>
                <a:cubicBezTo>
                  <a:pt x="5255" y="1415"/>
                  <a:pt x="5478" y="2621"/>
                  <a:pt x="5508" y="3663"/>
                </a:cubicBezTo>
                <a:cubicBezTo>
                  <a:pt x="5538" y="4288"/>
                  <a:pt x="5538" y="4913"/>
                  <a:pt x="5553" y="5538"/>
                </a:cubicBezTo>
                <a:cubicBezTo>
                  <a:pt x="5553" y="5851"/>
                  <a:pt x="5344" y="7265"/>
                  <a:pt x="5717" y="7428"/>
                </a:cubicBezTo>
                <a:cubicBezTo>
                  <a:pt x="6863" y="7920"/>
                  <a:pt x="8232" y="8083"/>
                  <a:pt x="9438" y="8381"/>
                </a:cubicBezTo>
                <a:cubicBezTo>
                  <a:pt x="10242" y="8589"/>
                  <a:pt x="11298" y="9021"/>
                  <a:pt x="12192" y="9051"/>
                </a:cubicBezTo>
                <a:cubicBezTo>
                  <a:pt x="11403" y="9587"/>
                  <a:pt x="10673" y="10331"/>
                  <a:pt x="9974" y="10926"/>
                </a:cubicBezTo>
                <a:cubicBezTo>
                  <a:pt x="9110" y="11656"/>
                  <a:pt x="8173" y="12340"/>
                  <a:pt x="7399" y="13144"/>
                </a:cubicBezTo>
                <a:cubicBezTo>
                  <a:pt x="6907" y="12296"/>
                  <a:pt x="6148" y="11552"/>
                  <a:pt x="5523" y="10792"/>
                </a:cubicBezTo>
                <a:cubicBezTo>
                  <a:pt x="4913" y="10063"/>
                  <a:pt x="4302" y="9334"/>
                  <a:pt x="3677" y="8604"/>
                </a:cubicBezTo>
                <a:cubicBezTo>
                  <a:pt x="2621" y="7339"/>
                  <a:pt x="1608" y="5776"/>
                  <a:pt x="328" y="4704"/>
                </a:cubicBezTo>
                <a:cubicBezTo>
                  <a:pt x="1311" y="4184"/>
                  <a:pt x="2159" y="3261"/>
                  <a:pt x="3008" y="2561"/>
                </a:cubicBezTo>
                <a:cubicBezTo>
                  <a:pt x="3841" y="1847"/>
                  <a:pt x="4764" y="1177"/>
                  <a:pt x="5523" y="388"/>
                </a:cubicBezTo>
                <a:close/>
                <a:moveTo>
                  <a:pt x="5605" y="0"/>
                </a:moveTo>
                <a:cubicBezTo>
                  <a:pt x="5582" y="0"/>
                  <a:pt x="5559" y="5"/>
                  <a:pt x="5538" y="16"/>
                </a:cubicBezTo>
                <a:cubicBezTo>
                  <a:pt x="4436" y="730"/>
                  <a:pt x="3439" y="1683"/>
                  <a:pt x="2427" y="2516"/>
                </a:cubicBezTo>
                <a:cubicBezTo>
                  <a:pt x="1638" y="3171"/>
                  <a:pt x="671" y="3796"/>
                  <a:pt x="60" y="4630"/>
                </a:cubicBezTo>
                <a:cubicBezTo>
                  <a:pt x="16" y="4675"/>
                  <a:pt x="1" y="4719"/>
                  <a:pt x="31" y="4779"/>
                </a:cubicBezTo>
                <a:cubicBezTo>
                  <a:pt x="879" y="6357"/>
                  <a:pt x="2353" y="7711"/>
                  <a:pt x="3484" y="9081"/>
                </a:cubicBezTo>
                <a:cubicBezTo>
                  <a:pt x="4124" y="9870"/>
                  <a:pt x="4764" y="10644"/>
                  <a:pt x="5419" y="11418"/>
                </a:cubicBezTo>
                <a:cubicBezTo>
                  <a:pt x="5984" y="12102"/>
                  <a:pt x="6505" y="12861"/>
                  <a:pt x="7205" y="13412"/>
                </a:cubicBezTo>
                <a:cubicBezTo>
                  <a:pt x="7220" y="13427"/>
                  <a:pt x="7235" y="13442"/>
                  <a:pt x="7265" y="13442"/>
                </a:cubicBezTo>
                <a:cubicBezTo>
                  <a:pt x="7291" y="13468"/>
                  <a:pt x="7322" y="13484"/>
                  <a:pt x="7355" y="13484"/>
                </a:cubicBezTo>
                <a:cubicBezTo>
                  <a:pt x="7378" y="13484"/>
                  <a:pt x="7403" y="13476"/>
                  <a:pt x="7428" y="13457"/>
                </a:cubicBezTo>
                <a:cubicBezTo>
                  <a:pt x="8545" y="12757"/>
                  <a:pt x="9527" y="11805"/>
                  <a:pt x="10539" y="10971"/>
                </a:cubicBezTo>
                <a:cubicBezTo>
                  <a:pt x="11328" y="10301"/>
                  <a:pt x="12311" y="9691"/>
                  <a:pt x="12921" y="8857"/>
                </a:cubicBezTo>
                <a:cubicBezTo>
                  <a:pt x="12951" y="8813"/>
                  <a:pt x="12966" y="8753"/>
                  <a:pt x="12951" y="8709"/>
                </a:cubicBezTo>
                <a:cubicBezTo>
                  <a:pt x="12102" y="7131"/>
                  <a:pt x="10614" y="5776"/>
                  <a:pt x="9482" y="4407"/>
                </a:cubicBezTo>
                <a:cubicBezTo>
                  <a:pt x="8842" y="3618"/>
                  <a:pt x="8202" y="2844"/>
                  <a:pt x="7562" y="2070"/>
                </a:cubicBezTo>
                <a:cubicBezTo>
                  <a:pt x="6997" y="1385"/>
                  <a:pt x="6461" y="611"/>
                  <a:pt x="5776" y="75"/>
                </a:cubicBezTo>
                <a:cubicBezTo>
                  <a:pt x="5761" y="60"/>
                  <a:pt x="5731" y="45"/>
                  <a:pt x="5717" y="45"/>
                </a:cubicBezTo>
                <a:cubicBezTo>
                  <a:pt x="5688" y="17"/>
                  <a:pt x="5646" y="0"/>
                  <a:pt x="56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"/>
          <p:cNvSpPr/>
          <p:nvPr/>
        </p:nvSpPr>
        <p:spPr>
          <a:xfrm>
            <a:off x="7882396" y="2999048"/>
            <a:ext cx="806450" cy="987175"/>
          </a:xfrm>
          <a:custGeom>
            <a:avLst/>
            <a:gdLst/>
            <a:ahLst/>
            <a:cxnLst/>
            <a:rect l="l" t="t" r="r" b="b"/>
            <a:pathLst>
              <a:path w="32258" h="39487" extrusionOk="0">
                <a:moveTo>
                  <a:pt x="15725" y="175"/>
                </a:moveTo>
                <a:cubicBezTo>
                  <a:pt x="7313" y="-1226"/>
                  <a:pt x="-3202" y="13712"/>
                  <a:pt x="1029" y="21117"/>
                </a:cubicBezTo>
                <a:cubicBezTo>
                  <a:pt x="5107" y="28254"/>
                  <a:pt x="14907" y="30274"/>
                  <a:pt x="22705" y="32873"/>
                </a:cubicBezTo>
                <a:cubicBezTo>
                  <a:pt x="26379" y="34098"/>
                  <a:pt x="32258" y="35614"/>
                  <a:pt x="32258" y="39487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7" name="Google Shape;127;p3"/>
          <p:cNvSpPr/>
          <p:nvPr/>
        </p:nvSpPr>
        <p:spPr>
          <a:xfrm>
            <a:off x="6952900" y="4276453"/>
            <a:ext cx="1056275" cy="550425"/>
          </a:xfrm>
          <a:custGeom>
            <a:avLst/>
            <a:gdLst/>
            <a:ahLst/>
            <a:cxnLst/>
            <a:rect l="l" t="t" r="r" b="b"/>
            <a:pathLst>
              <a:path w="42251" h="22017" extrusionOk="0">
                <a:moveTo>
                  <a:pt x="42251" y="17415"/>
                </a:moveTo>
                <a:cubicBezTo>
                  <a:pt x="38769" y="23213"/>
                  <a:pt x="27671" y="23005"/>
                  <a:pt x="22044" y="19252"/>
                </a:cubicBezTo>
                <a:cubicBezTo>
                  <a:pt x="18080" y="16608"/>
                  <a:pt x="18442" y="10357"/>
                  <a:pt x="15798" y="6393"/>
                </a:cubicBezTo>
                <a:cubicBezTo>
                  <a:pt x="12703" y="1753"/>
                  <a:pt x="4987" y="-1615"/>
                  <a:pt x="0" y="882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8" name="Google Shape;128;p3"/>
          <p:cNvSpPr/>
          <p:nvPr/>
        </p:nvSpPr>
        <p:spPr>
          <a:xfrm>
            <a:off x="5088400" y="4469821"/>
            <a:ext cx="1194025" cy="737975"/>
          </a:xfrm>
          <a:custGeom>
            <a:avLst/>
            <a:gdLst/>
            <a:ahLst/>
            <a:cxnLst/>
            <a:rect l="l" t="t" r="r" b="b"/>
            <a:pathLst>
              <a:path w="47761" h="29519" extrusionOk="0">
                <a:moveTo>
                  <a:pt x="47761" y="1597"/>
                </a:moveTo>
                <a:cubicBezTo>
                  <a:pt x="42743" y="-74"/>
                  <a:pt x="34685" y="-1468"/>
                  <a:pt x="31963" y="3066"/>
                </a:cubicBezTo>
                <a:cubicBezTo>
                  <a:pt x="29446" y="7258"/>
                  <a:pt x="30697" y="14234"/>
                  <a:pt x="26452" y="16660"/>
                </a:cubicBezTo>
                <a:cubicBezTo>
                  <a:pt x="22410" y="18970"/>
                  <a:pt x="17035" y="16017"/>
                  <a:pt x="12491" y="17027"/>
                </a:cubicBezTo>
                <a:cubicBezTo>
                  <a:pt x="6743" y="18305"/>
                  <a:pt x="1426" y="23806"/>
                  <a:pt x="0" y="29519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2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7"/>
          <p:cNvSpPr txBox="1">
            <a:spLocks noGrp="1"/>
          </p:cNvSpPr>
          <p:nvPr>
            <p:ph type="body" idx="1"/>
          </p:nvPr>
        </p:nvSpPr>
        <p:spPr>
          <a:xfrm>
            <a:off x="4714050" y="1079400"/>
            <a:ext cx="3433500" cy="3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0" name="Google Shape;170;p7"/>
          <p:cNvSpPr/>
          <p:nvPr/>
        </p:nvSpPr>
        <p:spPr>
          <a:xfrm rot="-5400000" flipH="1">
            <a:off x="7247776" y="-669028"/>
            <a:ext cx="444700" cy="1782750"/>
          </a:xfrm>
          <a:custGeom>
            <a:avLst/>
            <a:gdLst/>
            <a:ahLst/>
            <a:cxnLst/>
            <a:rect l="l" t="t" r="r" b="b"/>
            <a:pathLst>
              <a:path w="17788" h="71310" extrusionOk="0">
                <a:moveTo>
                  <a:pt x="1102" y="403"/>
                </a:moveTo>
                <a:cubicBezTo>
                  <a:pt x="7162" y="-1110"/>
                  <a:pt x="16753" y="3038"/>
                  <a:pt x="17635" y="9221"/>
                </a:cubicBezTo>
                <a:cubicBezTo>
                  <a:pt x="18817" y="17508"/>
                  <a:pt x="10846" y="24613"/>
                  <a:pt x="8818" y="32734"/>
                </a:cubicBezTo>
                <a:cubicBezTo>
                  <a:pt x="6650" y="41415"/>
                  <a:pt x="13244" y="51246"/>
                  <a:pt x="9920" y="59553"/>
                </a:cubicBezTo>
                <a:cubicBezTo>
                  <a:pt x="8015" y="64314"/>
                  <a:pt x="2296" y="66725"/>
                  <a:pt x="0" y="71310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71" name="Google Shape;171;p7"/>
          <p:cNvSpPr/>
          <p:nvPr/>
        </p:nvSpPr>
        <p:spPr>
          <a:xfrm rot="-1800063" flipH="1">
            <a:off x="5932699" y="258532"/>
            <a:ext cx="444027" cy="306488"/>
          </a:xfrm>
          <a:custGeom>
            <a:avLst/>
            <a:gdLst/>
            <a:ahLst/>
            <a:cxnLst/>
            <a:rect l="l" t="t" r="r" b="b"/>
            <a:pathLst>
              <a:path w="10376" h="7162" extrusionOk="0">
                <a:moveTo>
                  <a:pt x="1906" y="567"/>
                </a:moveTo>
                <a:lnTo>
                  <a:pt x="1906" y="567"/>
                </a:lnTo>
                <a:cubicBezTo>
                  <a:pt x="3424" y="865"/>
                  <a:pt x="5017" y="954"/>
                  <a:pt x="6535" y="1267"/>
                </a:cubicBezTo>
                <a:cubicBezTo>
                  <a:pt x="7458" y="1445"/>
                  <a:pt x="8396" y="1624"/>
                  <a:pt x="9303" y="1862"/>
                </a:cubicBezTo>
                <a:cubicBezTo>
                  <a:pt x="9437" y="1907"/>
                  <a:pt x="9557" y="1936"/>
                  <a:pt x="9676" y="1951"/>
                </a:cubicBezTo>
                <a:cubicBezTo>
                  <a:pt x="8381" y="2725"/>
                  <a:pt x="7205" y="3723"/>
                  <a:pt x="5969" y="4586"/>
                </a:cubicBezTo>
                <a:cubicBezTo>
                  <a:pt x="5106" y="5181"/>
                  <a:pt x="4272" y="5911"/>
                  <a:pt x="3394" y="6506"/>
                </a:cubicBezTo>
                <a:cubicBezTo>
                  <a:pt x="3424" y="6432"/>
                  <a:pt x="3439" y="6357"/>
                  <a:pt x="3454" y="6298"/>
                </a:cubicBezTo>
                <a:cubicBezTo>
                  <a:pt x="3603" y="5702"/>
                  <a:pt x="3811" y="5122"/>
                  <a:pt x="3975" y="4526"/>
                </a:cubicBezTo>
                <a:cubicBezTo>
                  <a:pt x="4004" y="4378"/>
                  <a:pt x="3930" y="4199"/>
                  <a:pt x="3766" y="4199"/>
                </a:cubicBezTo>
                <a:cubicBezTo>
                  <a:pt x="3762" y="4199"/>
                  <a:pt x="3757" y="4199"/>
                  <a:pt x="3752" y="4199"/>
                </a:cubicBezTo>
                <a:cubicBezTo>
                  <a:pt x="3181" y="4199"/>
                  <a:pt x="1084" y="5080"/>
                  <a:pt x="670" y="5375"/>
                </a:cubicBezTo>
                <a:cubicBezTo>
                  <a:pt x="685" y="5092"/>
                  <a:pt x="640" y="4765"/>
                  <a:pt x="626" y="4526"/>
                </a:cubicBezTo>
                <a:cubicBezTo>
                  <a:pt x="611" y="4244"/>
                  <a:pt x="611" y="3961"/>
                  <a:pt x="611" y="3678"/>
                </a:cubicBezTo>
                <a:cubicBezTo>
                  <a:pt x="611" y="3499"/>
                  <a:pt x="626" y="3351"/>
                  <a:pt x="611" y="3217"/>
                </a:cubicBezTo>
                <a:cubicBezTo>
                  <a:pt x="611" y="3202"/>
                  <a:pt x="1623" y="2904"/>
                  <a:pt x="1727" y="2874"/>
                </a:cubicBezTo>
                <a:cubicBezTo>
                  <a:pt x="2069" y="2770"/>
                  <a:pt x="2427" y="2696"/>
                  <a:pt x="2769" y="2577"/>
                </a:cubicBezTo>
                <a:cubicBezTo>
                  <a:pt x="2963" y="2517"/>
                  <a:pt x="3439" y="2338"/>
                  <a:pt x="3290" y="2070"/>
                </a:cubicBezTo>
                <a:cubicBezTo>
                  <a:pt x="3052" y="1609"/>
                  <a:pt x="2605" y="1252"/>
                  <a:pt x="2233" y="909"/>
                </a:cubicBezTo>
                <a:cubicBezTo>
                  <a:pt x="2129" y="805"/>
                  <a:pt x="2010" y="686"/>
                  <a:pt x="1906" y="567"/>
                </a:cubicBezTo>
                <a:close/>
                <a:moveTo>
                  <a:pt x="1002" y="1"/>
                </a:moveTo>
                <a:cubicBezTo>
                  <a:pt x="757" y="1"/>
                  <a:pt x="1716" y="1047"/>
                  <a:pt x="1980" y="1326"/>
                </a:cubicBezTo>
                <a:cubicBezTo>
                  <a:pt x="2233" y="1609"/>
                  <a:pt x="2471" y="1922"/>
                  <a:pt x="2754" y="2160"/>
                </a:cubicBezTo>
                <a:cubicBezTo>
                  <a:pt x="2665" y="2175"/>
                  <a:pt x="2605" y="2190"/>
                  <a:pt x="2576" y="2190"/>
                </a:cubicBezTo>
                <a:cubicBezTo>
                  <a:pt x="2367" y="2234"/>
                  <a:pt x="2144" y="2264"/>
                  <a:pt x="1935" y="2309"/>
                </a:cubicBezTo>
                <a:cubicBezTo>
                  <a:pt x="1400" y="2413"/>
                  <a:pt x="715" y="2681"/>
                  <a:pt x="179" y="2815"/>
                </a:cubicBezTo>
                <a:cubicBezTo>
                  <a:pt x="0" y="2844"/>
                  <a:pt x="134" y="3976"/>
                  <a:pt x="149" y="4318"/>
                </a:cubicBezTo>
                <a:cubicBezTo>
                  <a:pt x="164" y="4705"/>
                  <a:pt x="194" y="5107"/>
                  <a:pt x="224" y="5494"/>
                </a:cubicBezTo>
                <a:cubicBezTo>
                  <a:pt x="239" y="5643"/>
                  <a:pt x="253" y="5732"/>
                  <a:pt x="328" y="5821"/>
                </a:cubicBezTo>
                <a:cubicBezTo>
                  <a:pt x="328" y="5904"/>
                  <a:pt x="417" y="5987"/>
                  <a:pt x="501" y="5987"/>
                </a:cubicBezTo>
                <a:cubicBezTo>
                  <a:pt x="508" y="5987"/>
                  <a:pt x="515" y="5986"/>
                  <a:pt x="521" y="5985"/>
                </a:cubicBezTo>
                <a:cubicBezTo>
                  <a:pt x="1013" y="5896"/>
                  <a:pt x="1534" y="5568"/>
                  <a:pt x="2010" y="5375"/>
                </a:cubicBezTo>
                <a:cubicBezTo>
                  <a:pt x="2322" y="5241"/>
                  <a:pt x="2650" y="5137"/>
                  <a:pt x="2977" y="4988"/>
                </a:cubicBezTo>
                <a:cubicBezTo>
                  <a:pt x="3096" y="4928"/>
                  <a:pt x="3245" y="4839"/>
                  <a:pt x="3394" y="4765"/>
                </a:cubicBezTo>
                <a:lnTo>
                  <a:pt x="3394" y="4765"/>
                </a:lnTo>
                <a:cubicBezTo>
                  <a:pt x="3201" y="5494"/>
                  <a:pt x="3007" y="6223"/>
                  <a:pt x="2843" y="6953"/>
                </a:cubicBezTo>
                <a:cubicBezTo>
                  <a:pt x="2814" y="7042"/>
                  <a:pt x="2888" y="7102"/>
                  <a:pt x="2963" y="7116"/>
                </a:cubicBezTo>
                <a:cubicBezTo>
                  <a:pt x="2992" y="7146"/>
                  <a:pt x="3037" y="7161"/>
                  <a:pt x="3082" y="7161"/>
                </a:cubicBezTo>
                <a:cubicBezTo>
                  <a:pt x="3092" y="7161"/>
                  <a:pt x="3102" y="7162"/>
                  <a:pt x="3113" y="7162"/>
                </a:cubicBezTo>
                <a:cubicBezTo>
                  <a:pt x="3526" y="7162"/>
                  <a:pt x="3789" y="6872"/>
                  <a:pt x="4094" y="6625"/>
                </a:cubicBezTo>
                <a:cubicBezTo>
                  <a:pt x="4734" y="6104"/>
                  <a:pt x="5433" y="5658"/>
                  <a:pt x="6103" y="5181"/>
                </a:cubicBezTo>
                <a:cubicBezTo>
                  <a:pt x="7517" y="4199"/>
                  <a:pt x="10271" y="1907"/>
                  <a:pt x="10286" y="1907"/>
                </a:cubicBezTo>
                <a:cubicBezTo>
                  <a:pt x="10331" y="1892"/>
                  <a:pt x="10360" y="1832"/>
                  <a:pt x="10360" y="1773"/>
                </a:cubicBezTo>
                <a:cubicBezTo>
                  <a:pt x="10375" y="1698"/>
                  <a:pt x="8916" y="1252"/>
                  <a:pt x="8276" y="1103"/>
                </a:cubicBezTo>
                <a:cubicBezTo>
                  <a:pt x="7488" y="924"/>
                  <a:pt x="6714" y="746"/>
                  <a:pt x="5939" y="582"/>
                </a:cubicBezTo>
                <a:cubicBezTo>
                  <a:pt x="4406" y="284"/>
                  <a:pt x="2561" y="165"/>
                  <a:pt x="1013" y="1"/>
                </a:cubicBezTo>
                <a:cubicBezTo>
                  <a:pt x="1009" y="1"/>
                  <a:pt x="1005" y="1"/>
                  <a:pt x="10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"/>
          <p:cNvSpPr/>
          <p:nvPr/>
        </p:nvSpPr>
        <p:spPr>
          <a:xfrm rot="-10357998" flipH="1">
            <a:off x="8213887" y="1105907"/>
            <a:ext cx="1139181" cy="688861"/>
          </a:xfrm>
          <a:custGeom>
            <a:avLst/>
            <a:gdLst/>
            <a:ahLst/>
            <a:cxnLst/>
            <a:rect l="l" t="t" r="r" b="b"/>
            <a:pathLst>
              <a:path w="34902" h="14247" extrusionOk="0">
                <a:moveTo>
                  <a:pt x="0" y="14247"/>
                </a:moveTo>
                <a:cubicBezTo>
                  <a:pt x="968" y="10377"/>
                  <a:pt x="853" y="5678"/>
                  <a:pt x="3674" y="2857"/>
                </a:cubicBezTo>
                <a:cubicBezTo>
                  <a:pt x="6510" y="21"/>
                  <a:pt x="11473" y="-373"/>
                  <a:pt x="15430" y="286"/>
                </a:cubicBezTo>
                <a:cubicBezTo>
                  <a:pt x="22084" y="1394"/>
                  <a:pt x="31885" y="11830"/>
                  <a:pt x="34902" y="5797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73" name="Google Shape;173;p7"/>
          <p:cNvSpPr/>
          <p:nvPr/>
        </p:nvSpPr>
        <p:spPr>
          <a:xfrm rot="3599933" flipH="1">
            <a:off x="7965152" y="423610"/>
            <a:ext cx="600565" cy="624558"/>
          </a:xfrm>
          <a:custGeom>
            <a:avLst/>
            <a:gdLst/>
            <a:ahLst/>
            <a:cxnLst/>
            <a:rect l="l" t="t" r="r" b="b"/>
            <a:pathLst>
              <a:path w="12966" h="13484" extrusionOk="0">
                <a:moveTo>
                  <a:pt x="5776" y="656"/>
                </a:moveTo>
                <a:cubicBezTo>
                  <a:pt x="6252" y="1385"/>
                  <a:pt x="6892" y="2040"/>
                  <a:pt x="7443" y="2695"/>
                </a:cubicBezTo>
                <a:cubicBezTo>
                  <a:pt x="8053" y="3424"/>
                  <a:pt x="8679" y="4154"/>
                  <a:pt x="9289" y="4883"/>
                </a:cubicBezTo>
                <a:cubicBezTo>
                  <a:pt x="10331" y="6119"/>
                  <a:pt x="11298" y="7607"/>
                  <a:pt x="12534" y="8679"/>
                </a:cubicBezTo>
                <a:cubicBezTo>
                  <a:pt x="10331" y="8158"/>
                  <a:pt x="8128" y="7458"/>
                  <a:pt x="5880" y="7101"/>
                </a:cubicBezTo>
                <a:cubicBezTo>
                  <a:pt x="5880" y="6535"/>
                  <a:pt x="5865" y="6044"/>
                  <a:pt x="5880" y="5523"/>
                </a:cubicBezTo>
                <a:cubicBezTo>
                  <a:pt x="5895" y="5032"/>
                  <a:pt x="5925" y="4541"/>
                  <a:pt x="5910" y="4050"/>
                </a:cubicBezTo>
                <a:cubicBezTo>
                  <a:pt x="5865" y="2918"/>
                  <a:pt x="5776" y="1787"/>
                  <a:pt x="5776" y="656"/>
                </a:cubicBezTo>
                <a:close/>
                <a:moveTo>
                  <a:pt x="5523" y="388"/>
                </a:moveTo>
                <a:cubicBezTo>
                  <a:pt x="5255" y="1415"/>
                  <a:pt x="5478" y="2621"/>
                  <a:pt x="5508" y="3663"/>
                </a:cubicBezTo>
                <a:cubicBezTo>
                  <a:pt x="5538" y="4288"/>
                  <a:pt x="5538" y="4913"/>
                  <a:pt x="5553" y="5538"/>
                </a:cubicBezTo>
                <a:cubicBezTo>
                  <a:pt x="5553" y="5851"/>
                  <a:pt x="5344" y="7265"/>
                  <a:pt x="5717" y="7428"/>
                </a:cubicBezTo>
                <a:cubicBezTo>
                  <a:pt x="6863" y="7920"/>
                  <a:pt x="8232" y="8083"/>
                  <a:pt x="9438" y="8381"/>
                </a:cubicBezTo>
                <a:cubicBezTo>
                  <a:pt x="10242" y="8589"/>
                  <a:pt x="11298" y="9021"/>
                  <a:pt x="12192" y="9051"/>
                </a:cubicBezTo>
                <a:cubicBezTo>
                  <a:pt x="11403" y="9587"/>
                  <a:pt x="10673" y="10331"/>
                  <a:pt x="9974" y="10926"/>
                </a:cubicBezTo>
                <a:cubicBezTo>
                  <a:pt x="9110" y="11656"/>
                  <a:pt x="8173" y="12340"/>
                  <a:pt x="7399" y="13144"/>
                </a:cubicBezTo>
                <a:cubicBezTo>
                  <a:pt x="6907" y="12296"/>
                  <a:pt x="6148" y="11552"/>
                  <a:pt x="5523" y="10792"/>
                </a:cubicBezTo>
                <a:cubicBezTo>
                  <a:pt x="4913" y="10063"/>
                  <a:pt x="4302" y="9334"/>
                  <a:pt x="3677" y="8604"/>
                </a:cubicBezTo>
                <a:cubicBezTo>
                  <a:pt x="2621" y="7339"/>
                  <a:pt x="1608" y="5776"/>
                  <a:pt x="328" y="4704"/>
                </a:cubicBezTo>
                <a:cubicBezTo>
                  <a:pt x="1311" y="4184"/>
                  <a:pt x="2159" y="3261"/>
                  <a:pt x="3008" y="2561"/>
                </a:cubicBezTo>
                <a:cubicBezTo>
                  <a:pt x="3841" y="1847"/>
                  <a:pt x="4764" y="1177"/>
                  <a:pt x="5523" y="388"/>
                </a:cubicBezTo>
                <a:close/>
                <a:moveTo>
                  <a:pt x="5605" y="0"/>
                </a:moveTo>
                <a:cubicBezTo>
                  <a:pt x="5582" y="0"/>
                  <a:pt x="5559" y="5"/>
                  <a:pt x="5538" y="16"/>
                </a:cubicBezTo>
                <a:cubicBezTo>
                  <a:pt x="4436" y="730"/>
                  <a:pt x="3439" y="1683"/>
                  <a:pt x="2427" y="2516"/>
                </a:cubicBezTo>
                <a:cubicBezTo>
                  <a:pt x="1638" y="3171"/>
                  <a:pt x="671" y="3796"/>
                  <a:pt x="60" y="4630"/>
                </a:cubicBezTo>
                <a:cubicBezTo>
                  <a:pt x="16" y="4675"/>
                  <a:pt x="1" y="4719"/>
                  <a:pt x="31" y="4779"/>
                </a:cubicBezTo>
                <a:cubicBezTo>
                  <a:pt x="879" y="6357"/>
                  <a:pt x="2353" y="7711"/>
                  <a:pt x="3484" y="9081"/>
                </a:cubicBezTo>
                <a:cubicBezTo>
                  <a:pt x="4124" y="9870"/>
                  <a:pt x="4764" y="10644"/>
                  <a:pt x="5419" y="11418"/>
                </a:cubicBezTo>
                <a:cubicBezTo>
                  <a:pt x="5984" y="12102"/>
                  <a:pt x="6505" y="12861"/>
                  <a:pt x="7205" y="13412"/>
                </a:cubicBezTo>
                <a:cubicBezTo>
                  <a:pt x="7220" y="13427"/>
                  <a:pt x="7235" y="13442"/>
                  <a:pt x="7265" y="13442"/>
                </a:cubicBezTo>
                <a:cubicBezTo>
                  <a:pt x="7291" y="13468"/>
                  <a:pt x="7322" y="13484"/>
                  <a:pt x="7355" y="13484"/>
                </a:cubicBezTo>
                <a:cubicBezTo>
                  <a:pt x="7378" y="13484"/>
                  <a:pt x="7403" y="13476"/>
                  <a:pt x="7428" y="13457"/>
                </a:cubicBezTo>
                <a:cubicBezTo>
                  <a:pt x="8545" y="12757"/>
                  <a:pt x="9527" y="11805"/>
                  <a:pt x="10539" y="10971"/>
                </a:cubicBezTo>
                <a:cubicBezTo>
                  <a:pt x="11328" y="10301"/>
                  <a:pt x="12311" y="9691"/>
                  <a:pt x="12921" y="8857"/>
                </a:cubicBezTo>
                <a:cubicBezTo>
                  <a:pt x="12951" y="8813"/>
                  <a:pt x="12966" y="8753"/>
                  <a:pt x="12951" y="8709"/>
                </a:cubicBezTo>
                <a:cubicBezTo>
                  <a:pt x="12102" y="7131"/>
                  <a:pt x="10614" y="5776"/>
                  <a:pt x="9482" y="4407"/>
                </a:cubicBezTo>
                <a:cubicBezTo>
                  <a:pt x="8842" y="3618"/>
                  <a:pt x="8202" y="2844"/>
                  <a:pt x="7562" y="2070"/>
                </a:cubicBezTo>
                <a:cubicBezTo>
                  <a:pt x="6997" y="1385"/>
                  <a:pt x="6461" y="611"/>
                  <a:pt x="5776" y="75"/>
                </a:cubicBezTo>
                <a:cubicBezTo>
                  <a:pt x="5761" y="60"/>
                  <a:pt x="5731" y="45"/>
                  <a:pt x="5717" y="45"/>
                </a:cubicBezTo>
                <a:cubicBezTo>
                  <a:pt x="5688" y="17"/>
                  <a:pt x="5646" y="0"/>
                  <a:pt x="56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7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696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3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accent2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3"/>
          <p:cNvSpPr txBox="1">
            <a:spLocks noGrp="1"/>
          </p:cNvSpPr>
          <p:nvPr>
            <p:ph type="subTitle" idx="1"/>
          </p:nvPr>
        </p:nvSpPr>
        <p:spPr>
          <a:xfrm>
            <a:off x="1858600" y="1700050"/>
            <a:ext cx="2273700" cy="5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13"/>
          <p:cNvSpPr txBox="1">
            <a:spLocks noGrp="1"/>
          </p:cNvSpPr>
          <p:nvPr>
            <p:ph type="title"/>
          </p:nvPr>
        </p:nvSpPr>
        <p:spPr>
          <a:xfrm>
            <a:off x="1858613" y="1377450"/>
            <a:ext cx="2273700" cy="2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 sz="2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9" name="Google Shape;299;p13"/>
          <p:cNvSpPr txBox="1">
            <a:spLocks noGrp="1"/>
          </p:cNvSpPr>
          <p:nvPr>
            <p:ph type="title" idx="2" hasCustomPrompt="1"/>
          </p:nvPr>
        </p:nvSpPr>
        <p:spPr>
          <a:xfrm>
            <a:off x="1072025" y="1397368"/>
            <a:ext cx="6426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00" name="Google Shape;300;p13"/>
          <p:cNvSpPr txBox="1">
            <a:spLocks noGrp="1"/>
          </p:cNvSpPr>
          <p:nvPr>
            <p:ph type="subTitle" idx="3"/>
          </p:nvPr>
        </p:nvSpPr>
        <p:spPr>
          <a:xfrm>
            <a:off x="1858600" y="2750100"/>
            <a:ext cx="2273700" cy="5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13"/>
          <p:cNvSpPr txBox="1">
            <a:spLocks noGrp="1"/>
          </p:cNvSpPr>
          <p:nvPr>
            <p:ph type="title" idx="4"/>
          </p:nvPr>
        </p:nvSpPr>
        <p:spPr>
          <a:xfrm>
            <a:off x="1858613" y="2427500"/>
            <a:ext cx="2273700" cy="2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 sz="2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5" hasCustomPrompt="1"/>
          </p:nvPr>
        </p:nvSpPr>
        <p:spPr>
          <a:xfrm>
            <a:off x="1072025" y="2463427"/>
            <a:ext cx="6426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6"/>
          </p:nvPr>
        </p:nvSpPr>
        <p:spPr>
          <a:xfrm>
            <a:off x="1858600" y="3814300"/>
            <a:ext cx="2273700" cy="5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13"/>
          <p:cNvSpPr txBox="1">
            <a:spLocks noGrp="1"/>
          </p:cNvSpPr>
          <p:nvPr>
            <p:ph type="title" idx="7"/>
          </p:nvPr>
        </p:nvSpPr>
        <p:spPr>
          <a:xfrm>
            <a:off x="1858613" y="3491700"/>
            <a:ext cx="2273700" cy="2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 sz="2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8" hasCustomPrompt="1"/>
          </p:nvPr>
        </p:nvSpPr>
        <p:spPr>
          <a:xfrm>
            <a:off x="1072025" y="3520177"/>
            <a:ext cx="6426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06" name="Google Shape;306;p13"/>
          <p:cNvSpPr txBox="1">
            <a:spLocks noGrp="1"/>
          </p:cNvSpPr>
          <p:nvPr>
            <p:ph type="subTitle" idx="9"/>
          </p:nvPr>
        </p:nvSpPr>
        <p:spPr>
          <a:xfrm>
            <a:off x="5402875" y="1700050"/>
            <a:ext cx="2273700" cy="5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13"/>
          </p:nvPr>
        </p:nvSpPr>
        <p:spPr>
          <a:xfrm>
            <a:off x="5402885" y="1377450"/>
            <a:ext cx="2273700" cy="2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 sz="2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14" hasCustomPrompt="1"/>
          </p:nvPr>
        </p:nvSpPr>
        <p:spPr>
          <a:xfrm>
            <a:off x="4616275" y="1397368"/>
            <a:ext cx="6426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09" name="Google Shape;309;p13"/>
          <p:cNvSpPr txBox="1">
            <a:spLocks noGrp="1"/>
          </p:cNvSpPr>
          <p:nvPr>
            <p:ph type="subTitle" idx="15"/>
          </p:nvPr>
        </p:nvSpPr>
        <p:spPr>
          <a:xfrm>
            <a:off x="5402875" y="2750100"/>
            <a:ext cx="2273700" cy="5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title" idx="16"/>
          </p:nvPr>
        </p:nvSpPr>
        <p:spPr>
          <a:xfrm>
            <a:off x="5402885" y="2427500"/>
            <a:ext cx="2273700" cy="2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 sz="2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7" hasCustomPrompt="1"/>
          </p:nvPr>
        </p:nvSpPr>
        <p:spPr>
          <a:xfrm>
            <a:off x="4616275" y="2463427"/>
            <a:ext cx="6426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12" name="Google Shape;312;p13"/>
          <p:cNvSpPr/>
          <p:nvPr/>
        </p:nvSpPr>
        <p:spPr>
          <a:xfrm rot="10800000" flipH="1">
            <a:off x="0" y="3339308"/>
            <a:ext cx="444700" cy="1782750"/>
          </a:xfrm>
          <a:custGeom>
            <a:avLst/>
            <a:gdLst/>
            <a:ahLst/>
            <a:cxnLst/>
            <a:rect l="l" t="t" r="r" b="b"/>
            <a:pathLst>
              <a:path w="17788" h="71310" extrusionOk="0">
                <a:moveTo>
                  <a:pt x="1102" y="403"/>
                </a:moveTo>
                <a:cubicBezTo>
                  <a:pt x="7162" y="-1110"/>
                  <a:pt x="16753" y="3038"/>
                  <a:pt x="17635" y="9221"/>
                </a:cubicBezTo>
                <a:cubicBezTo>
                  <a:pt x="18817" y="17508"/>
                  <a:pt x="10846" y="24613"/>
                  <a:pt x="8818" y="32734"/>
                </a:cubicBezTo>
                <a:cubicBezTo>
                  <a:pt x="6650" y="41415"/>
                  <a:pt x="13244" y="51246"/>
                  <a:pt x="9920" y="59553"/>
                </a:cubicBezTo>
                <a:cubicBezTo>
                  <a:pt x="8015" y="64314"/>
                  <a:pt x="2296" y="66725"/>
                  <a:pt x="0" y="71310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13" name="Google Shape;313;p13"/>
          <p:cNvSpPr/>
          <p:nvPr/>
        </p:nvSpPr>
        <p:spPr>
          <a:xfrm rot="-1870797">
            <a:off x="8532659" y="1771054"/>
            <a:ext cx="964349" cy="688813"/>
          </a:xfrm>
          <a:custGeom>
            <a:avLst/>
            <a:gdLst/>
            <a:ahLst/>
            <a:cxnLst/>
            <a:rect l="l" t="t" r="r" b="b"/>
            <a:pathLst>
              <a:path w="38576" h="27554" extrusionOk="0">
                <a:moveTo>
                  <a:pt x="0" y="27554"/>
                </a:moveTo>
                <a:cubicBezTo>
                  <a:pt x="1201" y="20353"/>
                  <a:pt x="2750" y="11909"/>
                  <a:pt x="8450" y="7347"/>
                </a:cubicBezTo>
                <a:cubicBezTo>
                  <a:pt x="15144" y="1990"/>
                  <a:pt x="26035" y="9692"/>
                  <a:pt x="34168" y="6980"/>
                </a:cubicBezTo>
                <a:cubicBezTo>
                  <a:pt x="36778" y="6109"/>
                  <a:pt x="37707" y="2611"/>
                  <a:pt x="38576" y="0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14" name="Google Shape;314;p13"/>
          <p:cNvGrpSpPr/>
          <p:nvPr/>
        </p:nvGrpSpPr>
        <p:grpSpPr>
          <a:xfrm rot="2141207">
            <a:off x="8345303" y="2785716"/>
            <a:ext cx="695958" cy="820540"/>
            <a:chOff x="4742150" y="2034450"/>
            <a:chExt cx="560450" cy="660775"/>
          </a:xfrm>
        </p:grpSpPr>
        <p:sp>
          <p:nvSpPr>
            <p:cNvPr id="315" name="Google Shape;315;p13"/>
            <p:cNvSpPr/>
            <p:nvPr/>
          </p:nvSpPr>
          <p:spPr>
            <a:xfrm>
              <a:off x="4742150" y="2034450"/>
              <a:ext cx="560450" cy="660775"/>
            </a:xfrm>
            <a:custGeom>
              <a:avLst/>
              <a:gdLst/>
              <a:ahLst/>
              <a:cxnLst/>
              <a:rect l="l" t="t" r="r" b="b"/>
              <a:pathLst>
                <a:path w="22418" h="26431" extrusionOk="0">
                  <a:moveTo>
                    <a:pt x="15247" y="396"/>
                  </a:moveTo>
                  <a:cubicBezTo>
                    <a:pt x="15743" y="396"/>
                    <a:pt x="15906" y="803"/>
                    <a:pt x="15957" y="1009"/>
                  </a:cubicBezTo>
                  <a:cubicBezTo>
                    <a:pt x="16076" y="1411"/>
                    <a:pt x="15957" y="1857"/>
                    <a:pt x="15719" y="1932"/>
                  </a:cubicBezTo>
                  <a:lnTo>
                    <a:pt x="1236" y="6263"/>
                  </a:lnTo>
                  <a:cubicBezTo>
                    <a:pt x="1218" y="6269"/>
                    <a:pt x="1199" y="6271"/>
                    <a:pt x="1180" y="6271"/>
                  </a:cubicBezTo>
                  <a:cubicBezTo>
                    <a:pt x="991" y="6271"/>
                    <a:pt x="746" y="6017"/>
                    <a:pt x="611" y="5653"/>
                  </a:cubicBezTo>
                  <a:cubicBezTo>
                    <a:pt x="432" y="5221"/>
                    <a:pt x="432" y="4670"/>
                    <a:pt x="819" y="4492"/>
                  </a:cubicBezTo>
                  <a:cubicBezTo>
                    <a:pt x="1192" y="4313"/>
                    <a:pt x="2159" y="4001"/>
                    <a:pt x="3692" y="3539"/>
                  </a:cubicBezTo>
                  <a:cubicBezTo>
                    <a:pt x="7518" y="2393"/>
                    <a:pt x="13918" y="681"/>
                    <a:pt x="14990" y="428"/>
                  </a:cubicBezTo>
                  <a:cubicBezTo>
                    <a:pt x="15084" y="406"/>
                    <a:pt x="15170" y="396"/>
                    <a:pt x="15247" y="396"/>
                  </a:cubicBezTo>
                  <a:close/>
                  <a:moveTo>
                    <a:pt x="14186" y="2795"/>
                  </a:moveTo>
                  <a:cubicBezTo>
                    <a:pt x="14469" y="3748"/>
                    <a:pt x="14871" y="5355"/>
                    <a:pt x="14990" y="7022"/>
                  </a:cubicBezTo>
                  <a:lnTo>
                    <a:pt x="4436" y="10178"/>
                  </a:lnTo>
                  <a:cubicBezTo>
                    <a:pt x="3499" y="8957"/>
                    <a:pt x="2963" y="7246"/>
                    <a:pt x="2695" y="6233"/>
                  </a:cubicBezTo>
                  <a:lnTo>
                    <a:pt x="14186" y="2795"/>
                  </a:lnTo>
                  <a:close/>
                  <a:moveTo>
                    <a:pt x="15020" y="7424"/>
                  </a:moveTo>
                  <a:lnTo>
                    <a:pt x="15020" y="7424"/>
                  </a:lnTo>
                  <a:cubicBezTo>
                    <a:pt x="15049" y="8883"/>
                    <a:pt x="14126" y="10133"/>
                    <a:pt x="13382" y="11145"/>
                  </a:cubicBezTo>
                  <a:cubicBezTo>
                    <a:pt x="12772" y="11964"/>
                    <a:pt x="12236" y="12679"/>
                    <a:pt x="12370" y="13333"/>
                  </a:cubicBezTo>
                  <a:cubicBezTo>
                    <a:pt x="12325" y="13393"/>
                    <a:pt x="12162" y="13542"/>
                    <a:pt x="11730" y="13676"/>
                  </a:cubicBezTo>
                  <a:cubicBezTo>
                    <a:pt x="11358" y="13795"/>
                    <a:pt x="10867" y="13854"/>
                    <a:pt x="10271" y="13884"/>
                  </a:cubicBezTo>
                  <a:cubicBezTo>
                    <a:pt x="9944" y="13021"/>
                    <a:pt x="9036" y="12708"/>
                    <a:pt x="8009" y="12351"/>
                  </a:cubicBezTo>
                  <a:cubicBezTo>
                    <a:pt x="7800" y="12277"/>
                    <a:pt x="7577" y="12202"/>
                    <a:pt x="7369" y="12113"/>
                  </a:cubicBezTo>
                  <a:cubicBezTo>
                    <a:pt x="6699" y="11875"/>
                    <a:pt x="5999" y="11562"/>
                    <a:pt x="5315" y="11056"/>
                  </a:cubicBezTo>
                  <a:cubicBezTo>
                    <a:pt x="5121" y="10907"/>
                    <a:pt x="4913" y="10729"/>
                    <a:pt x="4719" y="10505"/>
                  </a:cubicBezTo>
                  <a:lnTo>
                    <a:pt x="15020" y="7424"/>
                  </a:lnTo>
                  <a:close/>
                  <a:moveTo>
                    <a:pt x="12614" y="17756"/>
                  </a:moveTo>
                  <a:cubicBezTo>
                    <a:pt x="13731" y="17756"/>
                    <a:pt x="16434" y="19512"/>
                    <a:pt x="17892" y="20568"/>
                  </a:cubicBezTo>
                  <a:cubicBezTo>
                    <a:pt x="15496" y="21208"/>
                    <a:pt x="12177" y="22130"/>
                    <a:pt x="9765" y="22845"/>
                  </a:cubicBezTo>
                  <a:cubicBezTo>
                    <a:pt x="10346" y="21059"/>
                    <a:pt x="11492" y="18052"/>
                    <a:pt x="12400" y="17784"/>
                  </a:cubicBezTo>
                  <a:cubicBezTo>
                    <a:pt x="12462" y="17765"/>
                    <a:pt x="12534" y="17756"/>
                    <a:pt x="12614" y="17756"/>
                  </a:cubicBezTo>
                  <a:close/>
                  <a:moveTo>
                    <a:pt x="12534" y="13720"/>
                  </a:moveTo>
                  <a:cubicBezTo>
                    <a:pt x="12876" y="14331"/>
                    <a:pt x="13620" y="14628"/>
                    <a:pt x="14588" y="15030"/>
                  </a:cubicBezTo>
                  <a:cubicBezTo>
                    <a:pt x="15421" y="15373"/>
                    <a:pt x="16434" y="15789"/>
                    <a:pt x="17535" y="16519"/>
                  </a:cubicBezTo>
                  <a:cubicBezTo>
                    <a:pt x="18994" y="17501"/>
                    <a:pt x="19738" y="18975"/>
                    <a:pt x="20080" y="19987"/>
                  </a:cubicBezTo>
                  <a:cubicBezTo>
                    <a:pt x="19649" y="20106"/>
                    <a:pt x="19068" y="20255"/>
                    <a:pt x="18384" y="20434"/>
                  </a:cubicBezTo>
                  <a:cubicBezTo>
                    <a:pt x="17371" y="19698"/>
                    <a:pt x="14068" y="17358"/>
                    <a:pt x="12576" y="17358"/>
                  </a:cubicBezTo>
                  <a:cubicBezTo>
                    <a:pt x="12467" y="17358"/>
                    <a:pt x="12368" y="17371"/>
                    <a:pt x="12281" y="17397"/>
                  </a:cubicBezTo>
                  <a:cubicBezTo>
                    <a:pt x="11045" y="17769"/>
                    <a:pt x="9750" y="21550"/>
                    <a:pt x="9304" y="22979"/>
                  </a:cubicBezTo>
                  <a:cubicBezTo>
                    <a:pt x="8753" y="23143"/>
                    <a:pt x="8277" y="23291"/>
                    <a:pt x="7890" y="23425"/>
                  </a:cubicBezTo>
                  <a:cubicBezTo>
                    <a:pt x="7592" y="22577"/>
                    <a:pt x="7339" y="21386"/>
                    <a:pt x="7518" y="20091"/>
                  </a:cubicBezTo>
                  <a:cubicBezTo>
                    <a:pt x="7696" y="18856"/>
                    <a:pt x="8485" y="17784"/>
                    <a:pt x="9185" y="16831"/>
                  </a:cubicBezTo>
                  <a:cubicBezTo>
                    <a:pt x="9869" y="15894"/>
                    <a:pt x="10465" y="15075"/>
                    <a:pt x="10375" y="14271"/>
                  </a:cubicBezTo>
                  <a:cubicBezTo>
                    <a:pt x="10956" y="14241"/>
                    <a:pt x="11462" y="14167"/>
                    <a:pt x="11849" y="14048"/>
                  </a:cubicBezTo>
                  <a:cubicBezTo>
                    <a:pt x="12177" y="13959"/>
                    <a:pt x="12385" y="13840"/>
                    <a:pt x="12534" y="13720"/>
                  </a:cubicBezTo>
                  <a:close/>
                  <a:moveTo>
                    <a:pt x="21172" y="20163"/>
                  </a:moveTo>
                  <a:cubicBezTo>
                    <a:pt x="21667" y="20163"/>
                    <a:pt x="21830" y="20568"/>
                    <a:pt x="21882" y="20761"/>
                  </a:cubicBezTo>
                  <a:cubicBezTo>
                    <a:pt x="22001" y="21178"/>
                    <a:pt x="21882" y="21624"/>
                    <a:pt x="21643" y="21684"/>
                  </a:cubicBezTo>
                  <a:lnTo>
                    <a:pt x="7160" y="26030"/>
                  </a:lnTo>
                  <a:cubicBezTo>
                    <a:pt x="7141" y="26036"/>
                    <a:pt x="7121" y="26039"/>
                    <a:pt x="7100" y="26039"/>
                  </a:cubicBezTo>
                  <a:cubicBezTo>
                    <a:pt x="6903" y="26039"/>
                    <a:pt x="6669" y="25784"/>
                    <a:pt x="6520" y="25420"/>
                  </a:cubicBezTo>
                  <a:cubicBezTo>
                    <a:pt x="6357" y="24988"/>
                    <a:pt x="6357" y="24438"/>
                    <a:pt x="6744" y="24259"/>
                  </a:cubicBezTo>
                  <a:cubicBezTo>
                    <a:pt x="7116" y="24080"/>
                    <a:pt x="8083" y="23768"/>
                    <a:pt x="9616" y="23306"/>
                  </a:cubicBezTo>
                  <a:cubicBezTo>
                    <a:pt x="13442" y="22160"/>
                    <a:pt x="19842" y="20448"/>
                    <a:pt x="20914" y="20195"/>
                  </a:cubicBezTo>
                  <a:cubicBezTo>
                    <a:pt x="21009" y="20173"/>
                    <a:pt x="21094" y="20163"/>
                    <a:pt x="21172" y="20163"/>
                  </a:cubicBezTo>
                  <a:close/>
                  <a:moveTo>
                    <a:pt x="15241" y="1"/>
                  </a:moveTo>
                  <a:cubicBezTo>
                    <a:pt x="15135" y="1"/>
                    <a:pt x="15022" y="14"/>
                    <a:pt x="14901" y="41"/>
                  </a:cubicBezTo>
                  <a:cubicBezTo>
                    <a:pt x="13829" y="294"/>
                    <a:pt x="7413" y="2006"/>
                    <a:pt x="3588" y="3152"/>
                  </a:cubicBezTo>
                  <a:cubicBezTo>
                    <a:pt x="2025" y="3628"/>
                    <a:pt x="1043" y="3956"/>
                    <a:pt x="656" y="4135"/>
                  </a:cubicBezTo>
                  <a:cubicBezTo>
                    <a:pt x="45" y="4432"/>
                    <a:pt x="1" y="5177"/>
                    <a:pt x="239" y="5787"/>
                  </a:cubicBezTo>
                  <a:cubicBezTo>
                    <a:pt x="443" y="6324"/>
                    <a:pt x="813" y="6663"/>
                    <a:pt x="1177" y="6663"/>
                  </a:cubicBezTo>
                  <a:cubicBezTo>
                    <a:pt x="1237" y="6663"/>
                    <a:pt x="1297" y="6654"/>
                    <a:pt x="1355" y="6635"/>
                  </a:cubicBezTo>
                  <a:lnTo>
                    <a:pt x="2323" y="6352"/>
                  </a:lnTo>
                  <a:cubicBezTo>
                    <a:pt x="2650" y="7633"/>
                    <a:pt x="3409" y="9969"/>
                    <a:pt x="4853" y="11190"/>
                  </a:cubicBezTo>
                  <a:cubicBezTo>
                    <a:pt x="4868" y="11205"/>
                    <a:pt x="4868" y="11205"/>
                    <a:pt x="4868" y="11205"/>
                  </a:cubicBezTo>
                  <a:cubicBezTo>
                    <a:pt x="4943" y="11264"/>
                    <a:pt x="5017" y="11324"/>
                    <a:pt x="5091" y="11384"/>
                  </a:cubicBezTo>
                  <a:cubicBezTo>
                    <a:pt x="6044" y="12083"/>
                    <a:pt x="7012" y="12425"/>
                    <a:pt x="7875" y="12723"/>
                  </a:cubicBezTo>
                  <a:cubicBezTo>
                    <a:pt x="8947" y="13095"/>
                    <a:pt x="9721" y="13363"/>
                    <a:pt x="9944" y="14137"/>
                  </a:cubicBezTo>
                  <a:cubicBezTo>
                    <a:pt x="10152" y="14822"/>
                    <a:pt x="9557" y="15655"/>
                    <a:pt x="8857" y="16593"/>
                  </a:cubicBezTo>
                  <a:cubicBezTo>
                    <a:pt x="8143" y="17591"/>
                    <a:pt x="7324" y="18707"/>
                    <a:pt x="7131" y="20047"/>
                  </a:cubicBezTo>
                  <a:cubicBezTo>
                    <a:pt x="6922" y="21416"/>
                    <a:pt x="7205" y="22651"/>
                    <a:pt x="7503" y="23544"/>
                  </a:cubicBezTo>
                  <a:cubicBezTo>
                    <a:pt x="7071" y="23693"/>
                    <a:pt x="6758" y="23812"/>
                    <a:pt x="6580" y="23902"/>
                  </a:cubicBezTo>
                  <a:cubicBezTo>
                    <a:pt x="5955" y="24185"/>
                    <a:pt x="5925" y="24944"/>
                    <a:pt x="6148" y="25554"/>
                  </a:cubicBezTo>
                  <a:cubicBezTo>
                    <a:pt x="6366" y="26091"/>
                    <a:pt x="6726" y="26430"/>
                    <a:pt x="7097" y="26430"/>
                  </a:cubicBezTo>
                  <a:cubicBezTo>
                    <a:pt x="7158" y="26430"/>
                    <a:pt x="7219" y="26421"/>
                    <a:pt x="7279" y="26402"/>
                  </a:cubicBezTo>
                  <a:lnTo>
                    <a:pt x="21748" y="22071"/>
                  </a:lnTo>
                  <a:cubicBezTo>
                    <a:pt x="22254" y="21922"/>
                    <a:pt x="22417" y="21222"/>
                    <a:pt x="22269" y="20672"/>
                  </a:cubicBezTo>
                  <a:cubicBezTo>
                    <a:pt x="22154" y="20225"/>
                    <a:pt x="21788" y="19768"/>
                    <a:pt x="21161" y="19768"/>
                  </a:cubicBezTo>
                  <a:cubicBezTo>
                    <a:pt x="21056" y="19768"/>
                    <a:pt x="20944" y="19781"/>
                    <a:pt x="20825" y="19808"/>
                  </a:cubicBezTo>
                  <a:cubicBezTo>
                    <a:pt x="20735" y="19823"/>
                    <a:pt x="20616" y="19853"/>
                    <a:pt x="20482" y="19898"/>
                  </a:cubicBezTo>
                  <a:cubicBezTo>
                    <a:pt x="20110" y="18811"/>
                    <a:pt x="19351" y="17263"/>
                    <a:pt x="17758" y="16191"/>
                  </a:cubicBezTo>
                  <a:cubicBezTo>
                    <a:pt x="16627" y="15432"/>
                    <a:pt x="15585" y="15001"/>
                    <a:pt x="14737" y="14658"/>
                  </a:cubicBezTo>
                  <a:cubicBezTo>
                    <a:pt x="13665" y="14227"/>
                    <a:pt x="12965" y="13944"/>
                    <a:pt x="12772" y="13304"/>
                  </a:cubicBezTo>
                  <a:cubicBezTo>
                    <a:pt x="12623" y="12812"/>
                    <a:pt x="13129" y="12143"/>
                    <a:pt x="13695" y="11369"/>
                  </a:cubicBezTo>
                  <a:cubicBezTo>
                    <a:pt x="13888" y="11101"/>
                    <a:pt x="14112" y="10818"/>
                    <a:pt x="14305" y="10520"/>
                  </a:cubicBezTo>
                  <a:cubicBezTo>
                    <a:pt x="14915" y="9612"/>
                    <a:pt x="15466" y="8555"/>
                    <a:pt x="15407" y="7320"/>
                  </a:cubicBezTo>
                  <a:lnTo>
                    <a:pt x="15392" y="7156"/>
                  </a:lnTo>
                  <a:cubicBezTo>
                    <a:pt x="15288" y="5400"/>
                    <a:pt x="14871" y="3688"/>
                    <a:pt x="14573" y="2676"/>
                  </a:cubicBezTo>
                  <a:lnTo>
                    <a:pt x="15823" y="2304"/>
                  </a:lnTo>
                  <a:cubicBezTo>
                    <a:pt x="16344" y="2155"/>
                    <a:pt x="16493" y="1455"/>
                    <a:pt x="16344" y="905"/>
                  </a:cubicBezTo>
                  <a:cubicBezTo>
                    <a:pt x="16230" y="458"/>
                    <a:pt x="15874" y="1"/>
                    <a:pt x="15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5019025" y="2403050"/>
              <a:ext cx="19000" cy="20575"/>
            </a:xfrm>
            <a:custGeom>
              <a:avLst/>
              <a:gdLst/>
              <a:ahLst/>
              <a:cxnLst/>
              <a:rect l="l" t="t" r="r" b="b"/>
              <a:pathLst>
                <a:path w="760" h="823" extrusionOk="0">
                  <a:moveTo>
                    <a:pt x="245" y="1"/>
                  </a:moveTo>
                  <a:cubicBezTo>
                    <a:pt x="118" y="1"/>
                    <a:pt x="0" y="94"/>
                    <a:pt x="0" y="257"/>
                  </a:cubicBezTo>
                  <a:cubicBezTo>
                    <a:pt x="0" y="524"/>
                    <a:pt x="194" y="822"/>
                    <a:pt x="491" y="822"/>
                  </a:cubicBezTo>
                  <a:cubicBezTo>
                    <a:pt x="655" y="822"/>
                    <a:pt x="759" y="658"/>
                    <a:pt x="729" y="510"/>
                  </a:cubicBezTo>
                  <a:cubicBezTo>
                    <a:pt x="685" y="361"/>
                    <a:pt x="551" y="167"/>
                    <a:pt x="417" y="63"/>
                  </a:cubicBezTo>
                  <a:cubicBezTo>
                    <a:pt x="365" y="21"/>
                    <a:pt x="304" y="1"/>
                    <a:pt x="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5039550" y="2429375"/>
              <a:ext cx="14675" cy="16675"/>
            </a:xfrm>
            <a:custGeom>
              <a:avLst/>
              <a:gdLst/>
              <a:ahLst/>
              <a:cxnLst/>
              <a:rect l="l" t="t" r="r" b="b"/>
              <a:pathLst>
                <a:path w="587" h="667" extrusionOk="0">
                  <a:moveTo>
                    <a:pt x="221" y="0"/>
                  </a:moveTo>
                  <a:cubicBezTo>
                    <a:pt x="111" y="0"/>
                    <a:pt x="0" y="101"/>
                    <a:pt x="28" y="245"/>
                  </a:cubicBezTo>
                  <a:cubicBezTo>
                    <a:pt x="57" y="439"/>
                    <a:pt x="117" y="633"/>
                    <a:pt x="325" y="662"/>
                  </a:cubicBezTo>
                  <a:cubicBezTo>
                    <a:pt x="339" y="665"/>
                    <a:pt x="353" y="666"/>
                    <a:pt x="367" y="666"/>
                  </a:cubicBezTo>
                  <a:cubicBezTo>
                    <a:pt x="506" y="666"/>
                    <a:pt x="587" y="530"/>
                    <a:pt x="519" y="394"/>
                  </a:cubicBezTo>
                  <a:cubicBezTo>
                    <a:pt x="474" y="305"/>
                    <a:pt x="429" y="231"/>
                    <a:pt x="400" y="141"/>
                  </a:cubicBezTo>
                  <a:cubicBezTo>
                    <a:pt x="365" y="42"/>
                    <a:pt x="293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5043700" y="2395300"/>
              <a:ext cx="14400" cy="14875"/>
            </a:xfrm>
            <a:custGeom>
              <a:avLst/>
              <a:gdLst/>
              <a:ahLst/>
              <a:cxnLst/>
              <a:rect l="l" t="t" r="r" b="b"/>
              <a:pathLst>
                <a:path w="576" h="595" extrusionOk="0">
                  <a:moveTo>
                    <a:pt x="250" y="1"/>
                  </a:moveTo>
                  <a:cubicBezTo>
                    <a:pt x="123" y="1"/>
                    <a:pt x="1" y="100"/>
                    <a:pt x="55" y="254"/>
                  </a:cubicBezTo>
                  <a:cubicBezTo>
                    <a:pt x="100" y="373"/>
                    <a:pt x="174" y="522"/>
                    <a:pt x="308" y="581"/>
                  </a:cubicBezTo>
                  <a:cubicBezTo>
                    <a:pt x="332" y="590"/>
                    <a:pt x="356" y="594"/>
                    <a:pt x="379" y="594"/>
                  </a:cubicBezTo>
                  <a:cubicBezTo>
                    <a:pt x="475" y="594"/>
                    <a:pt x="564" y="525"/>
                    <a:pt x="576" y="418"/>
                  </a:cubicBezTo>
                  <a:cubicBezTo>
                    <a:pt x="576" y="284"/>
                    <a:pt x="502" y="239"/>
                    <a:pt x="457" y="135"/>
                  </a:cubicBezTo>
                  <a:cubicBezTo>
                    <a:pt x="416" y="42"/>
                    <a:pt x="332" y="1"/>
                    <a:pt x="2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5054200" y="2502300"/>
              <a:ext cx="12475" cy="16925"/>
            </a:xfrm>
            <a:custGeom>
              <a:avLst/>
              <a:gdLst/>
              <a:ahLst/>
              <a:cxnLst/>
              <a:rect l="l" t="t" r="r" b="b"/>
              <a:pathLst>
                <a:path w="499" h="677" extrusionOk="0">
                  <a:moveTo>
                    <a:pt x="233" y="0"/>
                  </a:moveTo>
                  <a:cubicBezTo>
                    <a:pt x="118" y="0"/>
                    <a:pt x="1" y="101"/>
                    <a:pt x="37" y="246"/>
                  </a:cubicBezTo>
                  <a:cubicBezTo>
                    <a:pt x="67" y="380"/>
                    <a:pt x="96" y="484"/>
                    <a:pt x="171" y="603"/>
                  </a:cubicBezTo>
                  <a:cubicBezTo>
                    <a:pt x="210" y="653"/>
                    <a:pt x="263" y="676"/>
                    <a:pt x="315" y="676"/>
                  </a:cubicBezTo>
                  <a:cubicBezTo>
                    <a:pt x="404" y="676"/>
                    <a:pt x="489" y="611"/>
                    <a:pt x="498" y="499"/>
                  </a:cubicBezTo>
                  <a:cubicBezTo>
                    <a:pt x="498" y="365"/>
                    <a:pt x="454" y="261"/>
                    <a:pt x="409" y="142"/>
                  </a:cubicBezTo>
                  <a:cubicBezTo>
                    <a:pt x="380" y="42"/>
                    <a:pt x="307" y="0"/>
                    <a:pt x="2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5039475" y="2554650"/>
              <a:ext cx="9700" cy="13275"/>
            </a:xfrm>
            <a:custGeom>
              <a:avLst/>
              <a:gdLst/>
              <a:ahLst/>
              <a:cxnLst/>
              <a:rect l="l" t="t" r="r" b="b"/>
              <a:pathLst>
                <a:path w="388" h="531" extrusionOk="0">
                  <a:moveTo>
                    <a:pt x="178" y="0"/>
                  </a:moveTo>
                  <a:cubicBezTo>
                    <a:pt x="86" y="0"/>
                    <a:pt x="0" y="74"/>
                    <a:pt x="45" y="191"/>
                  </a:cubicBezTo>
                  <a:cubicBezTo>
                    <a:pt x="75" y="266"/>
                    <a:pt x="75" y="340"/>
                    <a:pt x="75" y="414"/>
                  </a:cubicBezTo>
                  <a:cubicBezTo>
                    <a:pt x="66" y="493"/>
                    <a:pt x="129" y="530"/>
                    <a:pt x="194" y="530"/>
                  </a:cubicBezTo>
                  <a:cubicBezTo>
                    <a:pt x="241" y="530"/>
                    <a:pt x="289" y="511"/>
                    <a:pt x="313" y="474"/>
                  </a:cubicBezTo>
                  <a:cubicBezTo>
                    <a:pt x="388" y="355"/>
                    <a:pt x="388" y="236"/>
                    <a:pt x="328" y="102"/>
                  </a:cubicBezTo>
                  <a:cubicBezTo>
                    <a:pt x="299" y="31"/>
                    <a:pt x="237" y="0"/>
                    <a:pt x="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5084875" y="2521550"/>
              <a:ext cx="10075" cy="18300"/>
            </a:xfrm>
            <a:custGeom>
              <a:avLst/>
              <a:gdLst/>
              <a:ahLst/>
              <a:cxnLst/>
              <a:rect l="l" t="t" r="r" b="b"/>
              <a:pathLst>
                <a:path w="403" h="732" extrusionOk="0">
                  <a:moveTo>
                    <a:pt x="190" y="0"/>
                  </a:moveTo>
                  <a:cubicBezTo>
                    <a:pt x="103" y="0"/>
                    <a:pt x="16" y="60"/>
                    <a:pt x="16" y="176"/>
                  </a:cubicBezTo>
                  <a:cubicBezTo>
                    <a:pt x="1" y="309"/>
                    <a:pt x="16" y="443"/>
                    <a:pt x="16" y="592"/>
                  </a:cubicBezTo>
                  <a:cubicBezTo>
                    <a:pt x="16" y="680"/>
                    <a:pt x="88" y="732"/>
                    <a:pt x="163" y="732"/>
                  </a:cubicBezTo>
                  <a:cubicBezTo>
                    <a:pt x="215" y="732"/>
                    <a:pt x="268" y="707"/>
                    <a:pt x="298" y="652"/>
                  </a:cubicBezTo>
                  <a:cubicBezTo>
                    <a:pt x="403" y="488"/>
                    <a:pt x="358" y="339"/>
                    <a:pt x="358" y="161"/>
                  </a:cubicBezTo>
                  <a:cubicBezTo>
                    <a:pt x="351" y="53"/>
                    <a:pt x="271" y="0"/>
                    <a:pt x="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5077500" y="2550075"/>
              <a:ext cx="9125" cy="9700"/>
            </a:xfrm>
            <a:custGeom>
              <a:avLst/>
              <a:gdLst/>
              <a:ahLst/>
              <a:cxnLst/>
              <a:rect l="l" t="t" r="r" b="b"/>
              <a:pathLst>
                <a:path w="365" h="388" extrusionOk="0">
                  <a:moveTo>
                    <a:pt x="199" y="0"/>
                  </a:moveTo>
                  <a:cubicBezTo>
                    <a:pt x="101" y="0"/>
                    <a:pt x="1" y="91"/>
                    <a:pt x="72" y="225"/>
                  </a:cubicBezTo>
                  <a:lnTo>
                    <a:pt x="132" y="330"/>
                  </a:lnTo>
                  <a:cubicBezTo>
                    <a:pt x="149" y="370"/>
                    <a:pt x="189" y="388"/>
                    <a:pt x="230" y="388"/>
                  </a:cubicBezTo>
                  <a:cubicBezTo>
                    <a:pt x="295" y="388"/>
                    <a:pt x="364" y="343"/>
                    <a:pt x="355" y="270"/>
                  </a:cubicBezTo>
                  <a:cubicBezTo>
                    <a:pt x="355" y="225"/>
                    <a:pt x="340" y="181"/>
                    <a:pt x="340" y="136"/>
                  </a:cubicBezTo>
                  <a:cubicBezTo>
                    <a:pt x="328" y="41"/>
                    <a:pt x="264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3"/>
            <p:cNvSpPr/>
            <p:nvPr/>
          </p:nvSpPr>
          <p:spPr>
            <a:xfrm>
              <a:off x="5118875" y="2533175"/>
              <a:ext cx="14400" cy="17575"/>
            </a:xfrm>
            <a:custGeom>
              <a:avLst/>
              <a:gdLst/>
              <a:ahLst/>
              <a:cxnLst/>
              <a:rect l="l" t="t" r="r" b="b"/>
              <a:pathLst>
                <a:path w="576" h="703" extrusionOk="0">
                  <a:moveTo>
                    <a:pt x="292" y="0"/>
                  </a:moveTo>
                  <a:cubicBezTo>
                    <a:pt x="146" y="0"/>
                    <a:pt x="0" y="118"/>
                    <a:pt x="55" y="291"/>
                  </a:cubicBezTo>
                  <a:cubicBezTo>
                    <a:pt x="85" y="351"/>
                    <a:pt x="55" y="410"/>
                    <a:pt x="40" y="470"/>
                  </a:cubicBezTo>
                  <a:cubicBezTo>
                    <a:pt x="17" y="608"/>
                    <a:pt x="119" y="702"/>
                    <a:pt x="236" y="702"/>
                  </a:cubicBezTo>
                  <a:cubicBezTo>
                    <a:pt x="270" y="702"/>
                    <a:pt x="304" y="695"/>
                    <a:pt x="338" y="678"/>
                  </a:cubicBezTo>
                  <a:cubicBezTo>
                    <a:pt x="531" y="589"/>
                    <a:pt x="576" y="351"/>
                    <a:pt x="516" y="157"/>
                  </a:cubicBezTo>
                  <a:cubicBezTo>
                    <a:pt x="476" y="47"/>
                    <a:pt x="384" y="0"/>
                    <a:pt x="2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5042250" y="2539250"/>
              <a:ext cx="11350" cy="14525"/>
            </a:xfrm>
            <a:custGeom>
              <a:avLst/>
              <a:gdLst/>
              <a:ahLst/>
              <a:cxnLst/>
              <a:rect l="l" t="t" r="r" b="b"/>
              <a:pathLst>
                <a:path w="454" h="581" extrusionOk="0">
                  <a:moveTo>
                    <a:pt x="222" y="0"/>
                  </a:moveTo>
                  <a:cubicBezTo>
                    <a:pt x="173" y="0"/>
                    <a:pt x="126" y="23"/>
                    <a:pt x="98" y="78"/>
                  </a:cubicBezTo>
                  <a:cubicBezTo>
                    <a:pt x="39" y="212"/>
                    <a:pt x="9" y="331"/>
                    <a:pt x="9" y="465"/>
                  </a:cubicBezTo>
                  <a:cubicBezTo>
                    <a:pt x="1" y="543"/>
                    <a:pt x="55" y="580"/>
                    <a:pt x="115" y="580"/>
                  </a:cubicBezTo>
                  <a:cubicBezTo>
                    <a:pt x="168" y="580"/>
                    <a:pt x="226" y="551"/>
                    <a:pt x="247" y="495"/>
                  </a:cubicBezTo>
                  <a:cubicBezTo>
                    <a:pt x="277" y="405"/>
                    <a:pt x="321" y="316"/>
                    <a:pt x="381" y="227"/>
                  </a:cubicBezTo>
                  <a:cubicBezTo>
                    <a:pt x="453" y="113"/>
                    <a:pt x="333" y="0"/>
                    <a:pt x="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4992500" y="2339775"/>
              <a:ext cx="16750" cy="12800"/>
            </a:xfrm>
            <a:custGeom>
              <a:avLst/>
              <a:gdLst/>
              <a:ahLst/>
              <a:cxnLst/>
              <a:rect l="l" t="t" r="r" b="b"/>
              <a:pathLst>
                <a:path w="670" h="512" extrusionOk="0">
                  <a:moveTo>
                    <a:pt x="275" y="1"/>
                  </a:moveTo>
                  <a:cubicBezTo>
                    <a:pt x="137" y="1"/>
                    <a:pt x="1" y="209"/>
                    <a:pt x="138" y="346"/>
                  </a:cubicBezTo>
                  <a:cubicBezTo>
                    <a:pt x="213" y="421"/>
                    <a:pt x="302" y="480"/>
                    <a:pt x="406" y="510"/>
                  </a:cubicBezTo>
                  <a:cubicBezTo>
                    <a:pt x="413" y="511"/>
                    <a:pt x="420" y="511"/>
                    <a:pt x="427" y="511"/>
                  </a:cubicBezTo>
                  <a:cubicBezTo>
                    <a:pt x="553" y="511"/>
                    <a:pt x="669" y="385"/>
                    <a:pt x="585" y="272"/>
                  </a:cubicBezTo>
                  <a:cubicBezTo>
                    <a:pt x="525" y="198"/>
                    <a:pt x="466" y="138"/>
                    <a:pt x="391" y="64"/>
                  </a:cubicBezTo>
                  <a:cubicBezTo>
                    <a:pt x="357" y="19"/>
                    <a:pt x="316" y="1"/>
                    <a:pt x="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5030675" y="2300600"/>
              <a:ext cx="9950" cy="17625"/>
            </a:xfrm>
            <a:custGeom>
              <a:avLst/>
              <a:gdLst/>
              <a:ahLst/>
              <a:cxnLst/>
              <a:rect l="l" t="t" r="r" b="b"/>
              <a:pathLst>
                <a:path w="398" h="705" extrusionOk="0">
                  <a:moveTo>
                    <a:pt x="188" y="1"/>
                  </a:moveTo>
                  <a:cubicBezTo>
                    <a:pt x="94" y="1"/>
                    <a:pt x="1" y="77"/>
                    <a:pt x="25" y="217"/>
                  </a:cubicBezTo>
                  <a:cubicBezTo>
                    <a:pt x="40" y="351"/>
                    <a:pt x="40" y="484"/>
                    <a:pt x="100" y="604"/>
                  </a:cubicBezTo>
                  <a:cubicBezTo>
                    <a:pt x="123" y="666"/>
                    <a:pt x="192" y="704"/>
                    <a:pt x="257" y="704"/>
                  </a:cubicBezTo>
                  <a:cubicBezTo>
                    <a:pt x="315" y="704"/>
                    <a:pt x="368" y="674"/>
                    <a:pt x="383" y="604"/>
                  </a:cubicBezTo>
                  <a:cubicBezTo>
                    <a:pt x="397" y="455"/>
                    <a:pt x="383" y="306"/>
                    <a:pt x="353" y="157"/>
                  </a:cubicBezTo>
                  <a:cubicBezTo>
                    <a:pt x="339" y="50"/>
                    <a:pt x="264" y="1"/>
                    <a:pt x="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3"/>
            <p:cNvSpPr/>
            <p:nvPr/>
          </p:nvSpPr>
          <p:spPr>
            <a:xfrm>
              <a:off x="4992225" y="2313050"/>
              <a:ext cx="11550" cy="14925"/>
            </a:xfrm>
            <a:custGeom>
              <a:avLst/>
              <a:gdLst/>
              <a:ahLst/>
              <a:cxnLst/>
              <a:rect l="l" t="t" r="r" b="b"/>
              <a:pathLst>
                <a:path w="462" h="597" extrusionOk="0">
                  <a:moveTo>
                    <a:pt x="232" y="1"/>
                  </a:moveTo>
                  <a:cubicBezTo>
                    <a:pt x="118" y="1"/>
                    <a:pt x="0" y="96"/>
                    <a:pt x="45" y="240"/>
                  </a:cubicBezTo>
                  <a:cubicBezTo>
                    <a:pt x="75" y="344"/>
                    <a:pt x="105" y="433"/>
                    <a:pt x="164" y="522"/>
                  </a:cubicBezTo>
                  <a:cubicBezTo>
                    <a:pt x="198" y="573"/>
                    <a:pt x="249" y="596"/>
                    <a:pt x="299" y="596"/>
                  </a:cubicBezTo>
                  <a:cubicBezTo>
                    <a:pt x="382" y="596"/>
                    <a:pt x="462" y="535"/>
                    <a:pt x="462" y="433"/>
                  </a:cubicBezTo>
                  <a:cubicBezTo>
                    <a:pt x="462" y="329"/>
                    <a:pt x="432" y="240"/>
                    <a:pt x="402" y="135"/>
                  </a:cubicBezTo>
                  <a:cubicBezTo>
                    <a:pt x="379" y="41"/>
                    <a:pt x="306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3"/>
            <p:cNvSpPr/>
            <p:nvPr/>
          </p:nvSpPr>
          <p:spPr>
            <a:xfrm>
              <a:off x="4920075" y="2294350"/>
              <a:ext cx="15775" cy="13350"/>
            </a:xfrm>
            <a:custGeom>
              <a:avLst/>
              <a:gdLst/>
              <a:ahLst/>
              <a:cxnLst/>
              <a:rect l="l" t="t" r="r" b="b"/>
              <a:pathLst>
                <a:path w="631" h="534" extrusionOk="0">
                  <a:moveTo>
                    <a:pt x="198" y="1"/>
                  </a:moveTo>
                  <a:cubicBezTo>
                    <a:pt x="90" y="1"/>
                    <a:pt x="0" y="159"/>
                    <a:pt x="103" y="273"/>
                  </a:cubicBezTo>
                  <a:cubicBezTo>
                    <a:pt x="207" y="392"/>
                    <a:pt x="296" y="481"/>
                    <a:pt x="460" y="526"/>
                  </a:cubicBezTo>
                  <a:cubicBezTo>
                    <a:pt x="474" y="531"/>
                    <a:pt x="487" y="534"/>
                    <a:pt x="499" y="534"/>
                  </a:cubicBezTo>
                  <a:cubicBezTo>
                    <a:pt x="591" y="534"/>
                    <a:pt x="630" y="398"/>
                    <a:pt x="564" y="333"/>
                  </a:cubicBezTo>
                  <a:cubicBezTo>
                    <a:pt x="475" y="228"/>
                    <a:pt x="386" y="139"/>
                    <a:pt x="296" y="50"/>
                  </a:cubicBezTo>
                  <a:cubicBezTo>
                    <a:pt x="265" y="15"/>
                    <a:pt x="231" y="1"/>
                    <a:pt x="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3"/>
            <p:cNvSpPr/>
            <p:nvPr/>
          </p:nvSpPr>
          <p:spPr>
            <a:xfrm>
              <a:off x="4955375" y="2286675"/>
              <a:ext cx="12875" cy="12025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224" y="1"/>
                  </a:moveTo>
                  <a:cubicBezTo>
                    <a:pt x="114" y="1"/>
                    <a:pt x="0" y="87"/>
                    <a:pt x="45" y="223"/>
                  </a:cubicBezTo>
                  <a:cubicBezTo>
                    <a:pt x="90" y="357"/>
                    <a:pt x="165" y="446"/>
                    <a:pt x="298" y="476"/>
                  </a:cubicBezTo>
                  <a:cubicBezTo>
                    <a:pt x="310" y="479"/>
                    <a:pt x="321" y="480"/>
                    <a:pt x="332" y="480"/>
                  </a:cubicBezTo>
                  <a:cubicBezTo>
                    <a:pt x="436" y="480"/>
                    <a:pt x="515" y="362"/>
                    <a:pt x="447" y="267"/>
                  </a:cubicBezTo>
                  <a:cubicBezTo>
                    <a:pt x="418" y="223"/>
                    <a:pt x="388" y="178"/>
                    <a:pt x="388" y="119"/>
                  </a:cubicBezTo>
                  <a:cubicBezTo>
                    <a:pt x="364" y="37"/>
                    <a:pt x="295" y="1"/>
                    <a:pt x="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4964625" y="2323275"/>
              <a:ext cx="12900" cy="15375"/>
            </a:xfrm>
            <a:custGeom>
              <a:avLst/>
              <a:gdLst/>
              <a:ahLst/>
              <a:cxnLst/>
              <a:rect l="l" t="t" r="r" b="b"/>
              <a:pathLst>
                <a:path w="516" h="615" extrusionOk="0">
                  <a:moveTo>
                    <a:pt x="239" y="1"/>
                  </a:moveTo>
                  <a:cubicBezTo>
                    <a:pt x="126" y="1"/>
                    <a:pt x="0" y="132"/>
                    <a:pt x="62" y="277"/>
                  </a:cubicBezTo>
                  <a:cubicBezTo>
                    <a:pt x="122" y="381"/>
                    <a:pt x="182" y="485"/>
                    <a:pt x="286" y="575"/>
                  </a:cubicBezTo>
                  <a:cubicBezTo>
                    <a:pt x="314" y="603"/>
                    <a:pt x="344" y="615"/>
                    <a:pt x="373" y="615"/>
                  </a:cubicBezTo>
                  <a:cubicBezTo>
                    <a:pt x="450" y="615"/>
                    <a:pt x="516" y="528"/>
                    <a:pt x="494" y="441"/>
                  </a:cubicBezTo>
                  <a:cubicBezTo>
                    <a:pt x="479" y="307"/>
                    <a:pt x="420" y="203"/>
                    <a:pt x="360" y="84"/>
                  </a:cubicBezTo>
                  <a:cubicBezTo>
                    <a:pt x="333" y="25"/>
                    <a:pt x="287" y="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3"/>
            <p:cNvSpPr/>
            <p:nvPr/>
          </p:nvSpPr>
          <p:spPr>
            <a:xfrm>
              <a:off x="5009575" y="2268800"/>
              <a:ext cx="12600" cy="11725"/>
            </a:xfrm>
            <a:custGeom>
              <a:avLst/>
              <a:gdLst/>
              <a:ahLst/>
              <a:cxnLst/>
              <a:rect l="l" t="t" r="r" b="b"/>
              <a:pathLst>
                <a:path w="504" h="469" extrusionOk="0">
                  <a:moveTo>
                    <a:pt x="243" y="0"/>
                  </a:moveTo>
                  <a:cubicBezTo>
                    <a:pt x="126" y="0"/>
                    <a:pt x="1" y="103"/>
                    <a:pt x="80" y="253"/>
                  </a:cubicBezTo>
                  <a:cubicBezTo>
                    <a:pt x="140" y="357"/>
                    <a:pt x="214" y="417"/>
                    <a:pt x="319" y="461"/>
                  </a:cubicBezTo>
                  <a:cubicBezTo>
                    <a:pt x="333" y="466"/>
                    <a:pt x="347" y="469"/>
                    <a:pt x="359" y="469"/>
                  </a:cubicBezTo>
                  <a:cubicBezTo>
                    <a:pt x="464" y="469"/>
                    <a:pt x="504" y="318"/>
                    <a:pt x="438" y="238"/>
                  </a:cubicBezTo>
                  <a:cubicBezTo>
                    <a:pt x="423" y="223"/>
                    <a:pt x="423" y="194"/>
                    <a:pt x="408" y="164"/>
                  </a:cubicBezTo>
                  <a:cubicBezTo>
                    <a:pt x="402" y="49"/>
                    <a:pt x="324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>
              <a:off x="5057550" y="2287500"/>
              <a:ext cx="9500" cy="10375"/>
            </a:xfrm>
            <a:custGeom>
              <a:avLst/>
              <a:gdLst/>
              <a:ahLst/>
              <a:cxnLst/>
              <a:rect l="l" t="t" r="r" b="b"/>
              <a:pathLst>
                <a:path w="380" h="415" extrusionOk="0">
                  <a:moveTo>
                    <a:pt x="203" y="1"/>
                  </a:moveTo>
                  <a:cubicBezTo>
                    <a:pt x="104" y="1"/>
                    <a:pt x="0" y="86"/>
                    <a:pt x="37" y="205"/>
                  </a:cubicBezTo>
                  <a:cubicBezTo>
                    <a:pt x="52" y="294"/>
                    <a:pt x="82" y="324"/>
                    <a:pt x="141" y="383"/>
                  </a:cubicBezTo>
                  <a:cubicBezTo>
                    <a:pt x="167" y="404"/>
                    <a:pt x="199" y="414"/>
                    <a:pt x="230" y="414"/>
                  </a:cubicBezTo>
                  <a:cubicBezTo>
                    <a:pt x="287" y="414"/>
                    <a:pt x="340" y="381"/>
                    <a:pt x="349" y="324"/>
                  </a:cubicBezTo>
                  <a:cubicBezTo>
                    <a:pt x="379" y="234"/>
                    <a:pt x="364" y="190"/>
                    <a:pt x="349" y="115"/>
                  </a:cubicBezTo>
                  <a:cubicBezTo>
                    <a:pt x="326" y="35"/>
                    <a:pt x="266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5087125" y="2242900"/>
              <a:ext cx="8800" cy="13750"/>
            </a:xfrm>
            <a:custGeom>
              <a:avLst/>
              <a:gdLst/>
              <a:ahLst/>
              <a:cxnLst/>
              <a:rect l="l" t="t" r="r" b="b"/>
              <a:pathLst>
                <a:path w="352" h="550" extrusionOk="0">
                  <a:moveTo>
                    <a:pt x="167" y="0"/>
                  </a:moveTo>
                  <a:cubicBezTo>
                    <a:pt x="106" y="0"/>
                    <a:pt x="48" y="34"/>
                    <a:pt x="30" y="113"/>
                  </a:cubicBezTo>
                  <a:cubicBezTo>
                    <a:pt x="0" y="247"/>
                    <a:pt x="15" y="366"/>
                    <a:pt x="89" y="485"/>
                  </a:cubicBezTo>
                  <a:cubicBezTo>
                    <a:pt x="112" y="530"/>
                    <a:pt x="153" y="549"/>
                    <a:pt x="195" y="549"/>
                  </a:cubicBezTo>
                  <a:cubicBezTo>
                    <a:pt x="265" y="549"/>
                    <a:pt x="337" y="495"/>
                    <a:pt x="327" y="411"/>
                  </a:cubicBezTo>
                  <a:cubicBezTo>
                    <a:pt x="327" y="336"/>
                    <a:pt x="327" y="262"/>
                    <a:pt x="342" y="188"/>
                  </a:cubicBezTo>
                  <a:cubicBezTo>
                    <a:pt x="351" y="73"/>
                    <a:pt x="255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3"/>
            <p:cNvSpPr/>
            <p:nvPr/>
          </p:nvSpPr>
          <p:spPr>
            <a:xfrm>
              <a:off x="4766225" y="2148625"/>
              <a:ext cx="18625" cy="16050"/>
            </a:xfrm>
            <a:custGeom>
              <a:avLst/>
              <a:gdLst/>
              <a:ahLst/>
              <a:cxnLst/>
              <a:rect l="l" t="t" r="r" b="b"/>
              <a:pathLst>
                <a:path w="745" h="642" extrusionOk="0">
                  <a:moveTo>
                    <a:pt x="555" y="1"/>
                  </a:moveTo>
                  <a:cubicBezTo>
                    <a:pt x="527" y="1"/>
                    <a:pt x="498" y="9"/>
                    <a:pt x="467" y="29"/>
                  </a:cubicBezTo>
                  <a:cubicBezTo>
                    <a:pt x="318" y="118"/>
                    <a:pt x="229" y="222"/>
                    <a:pt x="109" y="342"/>
                  </a:cubicBezTo>
                  <a:cubicBezTo>
                    <a:pt x="1" y="462"/>
                    <a:pt x="108" y="642"/>
                    <a:pt x="231" y="642"/>
                  </a:cubicBezTo>
                  <a:cubicBezTo>
                    <a:pt x="260" y="642"/>
                    <a:pt x="290" y="632"/>
                    <a:pt x="318" y="610"/>
                  </a:cubicBezTo>
                  <a:cubicBezTo>
                    <a:pt x="452" y="505"/>
                    <a:pt x="571" y="401"/>
                    <a:pt x="660" y="267"/>
                  </a:cubicBezTo>
                  <a:cubicBezTo>
                    <a:pt x="745" y="158"/>
                    <a:pt x="672" y="1"/>
                    <a:pt x="5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4794500" y="2149175"/>
              <a:ext cx="10300" cy="9175"/>
            </a:xfrm>
            <a:custGeom>
              <a:avLst/>
              <a:gdLst/>
              <a:ahLst/>
              <a:cxnLst/>
              <a:rect l="l" t="t" r="r" b="b"/>
              <a:pathLst>
                <a:path w="412" h="367" extrusionOk="0">
                  <a:moveTo>
                    <a:pt x="296" y="0"/>
                  </a:moveTo>
                  <a:cubicBezTo>
                    <a:pt x="277" y="0"/>
                    <a:pt x="259" y="7"/>
                    <a:pt x="244" y="22"/>
                  </a:cubicBezTo>
                  <a:cubicBezTo>
                    <a:pt x="184" y="81"/>
                    <a:pt x="125" y="141"/>
                    <a:pt x="65" y="200"/>
                  </a:cubicBezTo>
                  <a:cubicBezTo>
                    <a:pt x="1" y="276"/>
                    <a:pt x="76" y="366"/>
                    <a:pt x="150" y="366"/>
                  </a:cubicBezTo>
                  <a:cubicBezTo>
                    <a:pt x="179" y="366"/>
                    <a:pt x="208" y="353"/>
                    <a:pt x="229" y="320"/>
                  </a:cubicBezTo>
                  <a:cubicBezTo>
                    <a:pt x="288" y="245"/>
                    <a:pt x="333" y="186"/>
                    <a:pt x="378" y="126"/>
                  </a:cubicBezTo>
                  <a:cubicBezTo>
                    <a:pt x="411" y="59"/>
                    <a:pt x="352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4829075" y="2192175"/>
              <a:ext cx="14900" cy="32400"/>
            </a:xfrm>
            <a:custGeom>
              <a:avLst/>
              <a:gdLst/>
              <a:ahLst/>
              <a:cxnLst/>
              <a:rect l="l" t="t" r="r" b="b"/>
              <a:pathLst>
                <a:path w="596" h="1296" extrusionOk="0">
                  <a:moveTo>
                    <a:pt x="213" y="0"/>
                  </a:moveTo>
                  <a:cubicBezTo>
                    <a:pt x="107" y="0"/>
                    <a:pt x="0" y="86"/>
                    <a:pt x="37" y="222"/>
                  </a:cubicBezTo>
                  <a:cubicBezTo>
                    <a:pt x="126" y="549"/>
                    <a:pt x="156" y="877"/>
                    <a:pt x="275" y="1190"/>
                  </a:cubicBezTo>
                  <a:cubicBezTo>
                    <a:pt x="307" y="1261"/>
                    <a:pt x="374" y="1296"/>
                    <a:pt x="438" y="1296"/>
                  </a:cubicBezTo>
                  <a:cubicBezTo>
                    <a:pt x="519" y="1296"/>
                    <a:pt x="596" y="1239"/>
                    <a:pt x="587" y="1130"/>
                  </a:cubicBezTo>
                  <a:cubicBezTo>
                    <a:pt x="587" y="788"/>
                    <a:pt x="498" y="445"/>
                    <a:pt x="379" y="118"/>
                  </a:cubicBezTo>
                  <a:cubicBezTo>
                    <a:pt x="350" y="36"/>
                    <a:pt x="282" y="0"/>
                    <a:pt x="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4844400" y="2235925"/>
              <a:ext cx="13850" cy="15375"/>
            </a:xfrm>
            <a:custGeom>
              <a:avLst/>
              <a:gdLst/>
              <a:ahLst/>
              <a:cxnLst/>
              <a:rect l="l" t="t" r="r" b="b"/>
              <a:pathLst>
                <a:path w="554" h="615" extrusionOk="0">
                  <a:moveTo>
                    <a:pt x="205" y="0"/>
                  </a:moveTo>
                  <a:cubicBezTo>
                    <a:pt x="105" y="0"/>
                    <a:pt x="1" y="92"/>
                    <a:pt x="19" y="228"/>
                  </a:cubicBezTo>
                  <a:cubicBezTo>
                    <a:pt x="49" y="377"/>
                    <a:pt x="108" y="496"/>
                    <a:pt x="242" y="586"/>
                  </a:cubicBezTo>
                  <a:cubicBezTo>
                    <a:pt x="270" y="605"/>
                    <a:pt x="306" y="615"/>
                    <a:pt x="342" y="615"/>
                  </a:cubicBezTo>
                  <a:cubicBezTo>
                    <a:pt x="445" y="615"/>
                    <a:pt x="554" y="542"/>
                    <a:pt x="510" y="422"/>
                  </a:cubicBezTo>
                  <a:cubicBezTo>
                    <a:pt x="465" y="318"/>
                    <a:pt x="391" y="228"/>
                    <a:pt x="361" y="124"/>
                  </a:cubicBezTo>
                  <a:cubicBezTo>
                    <a:pt x="332" y="37"/>
                    <a:pt x="270" y="0"/>
                    <a:pt x="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4943450" y="2477850"/>
              <a:ext cx="41475" cy="81775"/>
            </a:xfrm>
            <a:custGeom>
              <a:avLst/>
              <a:gdLst/>
              <a:ahLst/>
              <a:cxnLst/>
              <a:rect l="l" t="t" r="r" b="b"/>
              <a:pathLst>
                <a:path w="1659" h="3271" extrusionOk="0">
                  <a:moveTo>
                    <a:pt x="1444" y="0"/>
                  </a:moveTo>
                  <a:cubicBezTo>
                    <a:pt x="1434" y="0"/>
                    <a:pt x="1425" y="1"/>
                    <a:pt x="1416" y="3"/>
                  </a:cubicBezTo>
                  <a:cubicBezTo>
                    <a:pt x="939" y="108"/>
                    <a:pt x="671" y="792"/>
                    <a:pt x="508" y="1179"/>
                  </a:cubicBezTo>
                  <a:cubicBezTo>
                    <a:pt x="225" y="1804"/>
                    <a:pt x="76" y="2459"/>
                    <a:pt x="16" y="3144"/>
                  </a:cubicBezTo>
                  <a:cubicBezTo>
                    <a:pt x="1" y="3230"/>
                    <a:pt x="63" y="3271"/>
                    <a:pt x="134" y="3271"/>
                  </a:cubicBezTo>
                  <a:cubicBezTo>
                    <a:pt x="199" y="3271"/>
                    <a:pt x="271" y="3237"/>
                    <a:pt x="299" y="3174"/>
                  </a:cubicBezTo>
                  <a:cubicBezTo>
                    <a:pt x="478" y="2668"/>
                    <a:pt x="612" y="2162"/>
                    <a:pt x="775" y="1656"/>
                  </a:cubicBezTo>
                  <a:cubicBezTo>
                    <a:pt x="895" y="1269"/>
                    <a:pt x="1133" y="465"/>
                    <a:pt x="1520" y="242"/>
                  </a:cubicBezTo>
                  <a:cubicBezTo>
                    <a:pt x="1658" y="172"/>
                    <a:pt x="1565" y="0"/>
                    <a:pt x="1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3"/>
            <p:cNvSpPr/>
            <p:nvPr/>
          </p:nvSpPr>
          <p:spPr>
            <a:xfrm>
              <a:off x="4941975" y="2564125"/>
              <a:ext cx="9700" cy="26050"/>
            </a:xfrm>
            <a:custGeom>
              <a:avLst/>
              <a:gdLst/>
              <a:ahLst/>
              <a:cxnLst/>
              <a:rect l="l" t="t" r="r" b="b"/>
              <a:pathLst>
                <a:path w="388" h="1042" extrusionOk="0">
                  <a:moveTo>
                    <a:pt x="227" y="0"/>
                  </a:moveTo>
                  <a:cubicBezTo>
                    <a:pt x="142" y="0"/>
                    <a:pt x="53" y="56"/>
                    <a:pt x="46" y="169"/>
                  </a:cubicBezTo>
                  <a:cubicBezTo>
                    <a:pt x="46" y="452"/>
                    <a:pt x="1" y="720"/>
                    <a:pt x="135" y="988"/>
                  </a:cubicBezTo>
                  <a:cubicBezTo>
                    <a:pt x="156" y="1026"/>
                    <a:pt x="193" y="1042"/>
                    <a:pt x="231" y="1042"/>
                  </a:cubicBezTo>
                  <a:cubicBezTo>
                    <a:pt x="300" y="1042"/>
                    <a:pt x="373" y="990"/>
                    <a:pt x="373" y="914"/>
                  </a:cubicBezTo>
                  <a:cubicBezTo>
                    <a:pt x="358" y="661"/>
                    <a:pt x="388" y="408"/>
                    <a:pt x="388" y="155"/>
                  </a:cubicBezTo>
                  <a:cubicBezTo>
                    <a:pt x="388" y="52"/>
                    <a:pt x="309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5230575" y="2554750"/>
              <a:ext cx="23550" cy="19375"/>
            </a:xfrm>
            <a:custGeom>
              <a:avLst/>
              <a:gdLst/>
              <a:ahLst/>
              <a:cxnLst/>
              <a:rect l="l" t="t" r="r" b="b"/>
              <a:pathLst>
                <a:path w="942" h="775" extrusionOk="0">
                  <a:moveTo>
                    <a:pt x="731" y="1"/>
                  </a:moveTo>
                  <a:cubicBezTo>
                    <a:pt x="705" y="1"/>
                    <a:pt x="676" y="8"/>
                    <a:pt x="648" y="23"/>
                  </a:cubicBezTo>
                  <a:cubicBezTo>
                    <a:pt x="439" y="128"/>
                    <a:pt x="261" y="276"/>
                    <a:pt x="97" y="455"/>
                  </a:cubicBezTo>
                  <a:cubicBezTo>
                    <a:pt x="0" y="576"/>
                    <a:pt x="99" y="774"/>
                    <a:pt x="235" y="774"/>
                  </a:cubicBezTo>
                  <a:cubicBezTo>
                    <a:pt x="267" y="774"/>
                    <a:pt x="301" y="763"/>
                    <a:pt x="335" y="738"/>
                  </a:cubicBezTo>
                  <a:cubicBezTo>
                    <a:pt x="529" y="604"/>
                    <a:pt x="707" y="455"/>
                    <a:pt x="856" y="276"/>
                  </a:cubicBezTo>
                  <a:cubicBezTo>
                    <a:pt x="942" y="154"/>
                    <a:pt x="856" y="1"/>
                    <a:pt x="7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5250100" y="2562175"/>
              <a:ext cx="18900" cy="16075"/>
            </a:xfrm>
            <a:custGeom>
              <a:avLst/>
              <a:gdLst/>
              <a:ahLst/>
              <a:cxnLst/>
              <a:rect l="l" t="t" r="r" b="b"/>
              <a:pathLst>
                <a:path w="756" h="643" extrusionOk="0">
                  <a:moveTo>
                    <a:pt x="513" y="0"/>
                  </a:moveTo>
                  <a:cubicBezTo>
                    <a:pt x="485" y="0"/>
                    <a:pt x="457" y="7"/>
                    <a:pt x="432" y="24"/>
                  </a:cubicBezTo>
                  <a:cubicBezTo>
                    <a:pt x="283" y="113"/>
                    <a:pt x="194" y="233"/>
                    <a:pt x="90" y="366"/>
                  </a:cubicBezTo>
                  <a:cubicBezTo>
                    <a:pt x="1" y="500"/>
                    <a:pt x="146" y="643"/>
                    <a:pt x="280" y="643"/>
                  </a:cubicBezTo>
                  <a:cubicBezTo>
                    <a:pt x="325" y="643"/>
                    <a:pt x="369" y="627"/>
                    <a:pt x="403" y="590"/>
                  </a:cubicBezTo>
                  <a:cubicBezTo>
                    <a:pt x="507" y="471"/>
                    <a:pt x="596" y="366"/>
                    <a:pt x="670" y="247"/>
                  </a:cubicBezTo>
                  <a:cubicBezTo>
                    <a:pt x="755" y="139"/>
                    <a:pt x="633" y="0"/>
                    <a:pt x="5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" name="Google Shape;342;p13"/>
          <p:cNvGrpSpPr/>
          <p:nvPr/>
        </p:nvGrpSpPr>
        <p:grpSpPr>
          <a:xfrm>
            <a:off x="7903842" y="4030007"/>
            <a:ext cx="733300" cy="773275"/>
            <a:chOff x="3045450" y="3675050"/>
            <a:chExt cx="733300" cy="773275"/>
          </a:xfrm>
        </p:grpSpPr>
        <p:sp>
          <p:nvSpPr>
            <p:cNvPr id="343" name="Google Shape;343;p13"/>
            <p:cNvSpPr/>
            <p:nvPr/>
          </p:nvSpPr>
          <p:spPr>
            <a:xfrm>
              <a:off x="3697225" y="3972000"/>
              <a:ext cx="81525" cy="20250"/>
            </a:xfrm>
            <a:custGeom>
              <a:avLst/>
              <a:gdLst/>
              <a:ahLst/>
              <a:cxnLst/>
              <a:rect l="l" t="t" r="r" b="b"/>
              <a:pathLst>
                <a:path w="3261" h="810" extrusionOk="0">
                  <a:moveTo>
                    <a:pt x="2263" y="0"/>
                  </a:moveTo>
                  <a:cubicBezTo>
                    <a:pt x="2010" y="15"/>
                    <a:pt x="1742" y="75"/>
                    <a:pt x="1489" y="105"/>
                  </a:cubicBezTo>
                  <a:cubicBezTo>
                    <a:pt x="1207" y="134"/>
                    <a:pt x="954" y="194"/>
                    <a:pt x="686" y="253"/>
                  </a:cubicBezTo>
                  <a:cubicBezTo>
                    <a:pt x="537" y="283"/>
                    <a:pt x="433" y="313"/>
                    <a:pt x="299" y="387"/>
                  </a:cubicBezTo>
                  <a:cubicBezTo>
                    <a:pt x="254" y="417"/>
                    <a:pt x="209" y="432"/>
                    <a:pt x="165" y="462"/>
                  </a:cubicBezTo>
                  <a:cubicBezTo>
                    <a:pt x="120" y="506"/>
                    <a:pt x="105" y="551"/>
                    <a:pt x="31" y="581"/>
                  </a:cubicBezTo>
                  <a:cubicBezTo>
                    <a:pt x="1" y="596"/>
                    <a:pt x="16" y="640"/>
                    <a:pt x="46" y="655"/>
                  </a:cubicBezTo>
                  <a:cubicBezTo>
                    <a:pt x="120" y="670"/>
                    <a:pt x="135" y="700"/>
                    <a:pt x="194" y="730"/>
                  </a:cubicBezTo>
                  <a:cubicBezTo>
                    <a:pt x="239" y="759"/>
                    <a:pt x="299" y="759"/>
                    <a:pt x="343" y="774"/>
                  </a:cubicBezTo>
                  <a:cubicBezTo>
                    <a:pt x="452" y="796"/>
                    <a:pt x="537" y="810"/>
                    <a:pt x="639" y="810"/>
                  </a:cubicBezTo>
                  <a:cubicBezTo>
                    <a:pt x="677" y="810"/>
                    <a:pt x="716" y="808"/>
                    <a:pt x="760" y="804"/>
                  </a:cubicBezTo>
                  <a:cubicBezTo>
                    <a:pt x="1013" y="804"/>
                    <a:pt x="1281" y="789"/>
                    <a:pt x="1534" y="745"/>
                  </a:cubicBezTo>
                  <a:cubicBezTo>
                    <a:pt x="2070" y="685"/>
                    <a:pt x="2621" y="626"/>
                    <a:pt x="3127" y="387"/>
                  </a:cubicBezTo>
                  <a:cubicBezTo>
                    <a:pt x="3261" y="328"/>
                    <a:pt x="3231" y="90"/>
                    <a:pt x="3082" y="60"/>
                  </a:cubicBezTo>
                  <a:cubicBezTo>
                    <a:pt x="2948" y="30"/>
                    <a:pt x="2814" y="30"/>
                    <a:pt x="2680" y="30"/>
                  </a:cubicBezTo>
                  <a:cubicBezTo>
                    <a:pt x="2546" y="15"/>
                    <a:pt x="2397" y="0"/>
                    <a:pt x="2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3113750" y="3815700"/>
              <a:ext cx="497550" cy="632625"/>
            </a:xfrm>
            <a:custGeom>
              <a:avLst/>
              <a:gdLst/>
              <a:ahLst/>
              <a:cxnLst/>
              <a:rect l="l" t="t" r="r" b="b"/>
              <a:pathLst>
                <a:path w="19902" h="25305" extrusionOk="0">
                  <a:moveTo>
                    <a:pt x="12265" y="6230"/>
                  </a:moveTo>
                  <a:cubicBezTo>
                    <a:pt x="12759" y="6230"/>
                    <a:pt x="12896" y="6917"/>
                    <a:pt x="12831" y="7369"/>
                  </a:cubicBezTo>
                  <a:cubicBezTo>
                    <a:pt x="12682" y="8396"/>
                    <a:pt x="11908" y="9244"/>
                    <a:pt x="10926" y="9765"/>
                  </a:cubicBezTo>
                  <a:cubicBezTo>
                    <a:pt x="10896" y="9066"/>
                    <a:pt x="10941" y="8366"/>
                    <a:pt x="11104" y="7696"/>
                  </a:cubicBezTo>
                  <a:cubicBezTo>
                    <a:pt x="11238" y="7190"/>
                    <a:pt x="11462" y="6476"/>
                    <a:pt x="12012" y="6282"/>
                  </a:cubicBezTo>
                  <a:cubicBezTo>
                    <a:pt x="12105" y="6247"/>
                    <a:pt x="12190" y="6230"/>
                    <a:pt x="12265" y="6230"/>
                  </a:cubicBezTo>
                  <a:close/>
                  <a:moveTo>
                    <a:pt x="6647" y="7066"/>
                  </a:moveTo>
                  <a:cubicBezTo>
                    <a:pt x="6777" y="7066"/>
                    <a:pt x="6932" y="7138"/>
                    <a:pt x="7115" y="7309"/>
                  </a:cubicBezTo>
                  <a:cubicBezTo>
                    <a:pt x="7532" y="7696"/>
                    <a:pt x="7651" y="8336"/>
                    <a:pt x="7800" y="8872"/>
                  </a:cubicBezTo>
                  <a:cubicBezTo>
                    <a:pt x="7934" y="9334"/>
                    <a:pt x="8038" y="9795"/>
                    <a:pt x="8157" y="10271"/>
                  </a:cubicBezTo>
                  <a:cubicBezTo>
                    <a:pt x="7830" y="10212"/>
                    <a:pt x="7517" y="10122"/>
                    <a:pt x="7249" y="9974"/>
                  </a:cubicBezTo>
                  <a:cubicBezTo>
                    <a:pt x="6758" y="9706"/>
                    <a:pt x="6371" y="9259"/>
                    <a:pt x="6178" y="8738"/>
                  </a:cubicBezTo>
                  <a:cubicBezTo>
                    <a:pt x="6010" y="8283"/>
                    <a:pt x="6112" y="7066"/>
                    <a:pt x="6647" y="7066"/>
                  </a:cubicBezTo>
                  <a:close/>
                  <a:moveTo>
                    <a:pt x="10682" y="860"/>
                  </a:moveTo>
                  <a:cubicBezTo>
                    <a:pt x="11426" y="860"/>
                    <a:pt x="12169" y="928"/>
                    <a:pt x="12891" y="1058"/>
                  </a:cubicBezTo>
                  <a:cubicBezTo>
                    <a:pt x="14528" y="1340"/>
                    <a:pt x="16344" y="1861"/>
                    <a:pt x="17579" y="3007"/>
                  </a:cubicBezTo>
                  <a:cubicBezTo>
                    <a:pt x="19172" y="4481"/>
                    <a:pt x="18800" y="6565"/>
                    <a:pt x="18294" y="8440"/>
                  </a:cubicBezTo>
                  <a:cubicBezTo>
                    <a:pt x="18011" y="9512"/>
                    <a:pt x="17639" y="10554"/>
                    <a:pt x="16954" y="11432"/>
                  </a:cubicBezTo>
                  <a:cubicBezTo>
                    <a:pt x="16329" y="12251"/>
                    <a:pt x="15540" y="12921"/>
                    <a:pt x="14915" y="13725"/>
                  </a:cubicBezTo>
                  <a:cubicBezTo>
                    <a:pt x="13799" y="15168"/>
                    <a:pt x="13293" y="17312"/>
                    <a:pt x="14052" y="19024"/>
                  </a:cubicBezTo>
                  <a:cubicBezTo>
                    <a:pt x="13650" y="19158"/>
                    <a:pt x="13233" y="19247"/>
                    <a:pt x="12831" y="19336"/>
                  </a:cubicBezTo>
                  <a:cubicBezTo>
                    <a:pt x="12042" y="16791"/>
                    <a:pt x="11447" y="14201"/>
                    <a:pt x="11090" y="11566"/>
                  </a:cubicBezTo>
                  <a:cubicBezTo>
                    <a:pt x="11045" y="11150"/>
                    <a:pt x="10985" y="10733"/>
                    <a:pt x="10956" y="10316"/>
                  </a:cubicBezTo>
                  <a:cubicBezTo>
                    <a:pt x="11804" y="9899"/>
                    <a:pt x="12548" y="9289"/>
                    <a:pt x="12980" y="8560"/>
                  </a:cubicBezTo>
                  <a:cubicBezTo>
                    <a:pt x="13456" y="7771"/>
                    <a:pt x="13769" y="6282"/>
                    <a:pt x="12727" y="5761"/>
                  </a:cubicBezTo>
                  <a:cubicBezTo>
                    <a:pt x="12536" y="5666"/>
                    <a:pt x="12356" y="5623"/>
                    <a:pt x="12186" y="5623"/>
                  </a:cubicBezTo>
                  <a:cubicBezTo>
                    <a:pt x="11245" y="5623"/>
                    <a:pt x="10641" y="6931"/>
                    <a:pt x="10464" y="7726"/>
                  </a:cubicBezTo>
                  <a:cubicBezTo>
                    <a:pt x="10286" y="8485"/>
                    <a:pt x="10241" y="9259"/>
                    <a:pt x="10271" y="10048"/>
                  </a:cubicBezTo>
                  <a:cubicBezTo>
                    <a:pt x="9773" y="10228"/>
                    <a:pt x="9237" y="10318"/>
                    <a:pt x="8722" y="10318"/>
                  </a:cubicBezTo>
                  <a:cubicBezTo>
                    <a:pt x="8683" y="10318"/>
                    <a:pt x="8643" y="10317"/>
                    <a:pt x="8604" y="10316"/>
                  </a:cubicBezTo>
                  <a:cubicBezTo>
                    <a:pt x="8500" y="9855"/>
                    <a:pt x="8395" y="9408"/>
                    <a:pt x="8276" y="8961"/>
                  </a:cubicBezTo>
                  <a:cubicBezTo>
                    <a:pt x="8077" y="8272"/>
                    <a:pt x="7689" y="6636"/>
                    <a:pt x="6733" y="6636"/>
                  </a:cubicBezTo>
                  <a:cubicBezTo>
                    <a:pt x="6616" y="6636"/>
                    <a:pt x="6491" y="6660"/>
                    <a:pt x="6356" y="6714"/>
                  </a:cubicBezTo>
                  <a:cubicBezTo>
                    <a:pt x="5165" y="7175"/>
                    <a:pt x="5612" y="8947"/>
                    <a:pt x="6192" y="9691"/>
                  </a:cubicBezTo>
                  <a:cubicBezTo>
                    <a:pt x="6743" y="10375"/>
                    <a:pt x="7487" y="10718"/>
                    <a:pt x="8291" y="10822"/>
                  </a:cubicBezTo>
                  <a:lnTo>
                    <a:pt x="8306" y="10822"/>
                  </a:lnTo>
                  <a:cubicBezTo>
                    <a:pt x="8961" y="13695"/>
                    <a:pt x="9229" y="16597"/>
                    <a:pt x="9378" y="19530"/>
                  </a:cubicBezTo>
                  <a:cubicBezTo>
                    <a:pt x="8916" y="19485"/>
                    <a:pt x="8440" y="19411"/>
                    <a:pt x="7964" y="19381"/>
                  </a:cubicBezTo>
                  <a:lnTo>
                    <a:pt x="7934" y="19381"/>
                  </a:lnTo>
                  <a:cubicBezTo>
                    <a:pt x="7815" y="18086"/>
                    <a:pt x="6981" y="16940"/>
                    <a:pt x="6148" y="15987"/>
                  </a:cubicBezTo>
                  <a:cubicBezTo>
                    <a:pt x="5180" y="14871"/>
                    <a:pt x="4034" y="13903"/>
                    <a:pt x="3096" y="12727"/>
                  </a:cubicBezTo>
                  <a:cubicBezTo>
                    <a:pt x="2114" y="11477"/>
                    <a:pt x="1578" y="10048"/>
                    <a:pt x="1638" y="8455"/>
                  </a:cubicBezTo>
                  <a:cubicBezTo>
                    <a:pt x="1712" y="6833"/>
                    <a:pt x="2352" y="5255"/>
                    <a:pt x="3349" y="4005"/>
                  </a:cubicBezTo>
                  <a:cubicBezTo>
                    <a:pt x="5133" y="1799"/>
                    <a:pt x="7914" y="860"/>
                    <a:pt x="10682" y="860"/>
                  </a:cubicBezTo>
                  <a:close/>
                  <a:moveTo>
                    <a:pt x="10316" y="10584"/>
                  </a:moveTo>
                  <a:cubicBezTo>
                    <a:pt x="10390" y="11551"/>
                    <a:pt x="10569" y="12534"/>
                    <a:pt x="10747" y="13472"/>
                  </a:cubicBezTo>
                  <a:cubicBezTo>
                    <a:pt x="11104" y="15481"/>
                    <a:pt x="11611" y="17476"/>
                    <a:pt x="12221" y="19440"/>
                  </a:cubicBezTo>
                  <a:cubicBezTo>
                    <a:pt x="11983" y="19470"/>
                    <a:pt x="11730" y="19500"/>
                    <a:pt x="11491" y="19530"/>
                  </a:cubicBezTo>
                  <a:cubicBezTo>
                    <a:pt x="11117" y="19559"/>
                    <a:pt x="10742" y="19575"/>
                    <a:pt x="10367" y="19575"/>
                  </a:cubicBezTo>
                  <a:cubicBezTo>
                    <a:pt x="10161" y="19575"/>
                    <a:pt x="9956" y="19570"/>
                    <a:pt x="9750" y="19559"/>
                  </a:cubicBezTo>
                  <a:cubicBezTo>
                    <a:pt x="9705" y="19559"/>
                    <a:pt x="9646" y="19559"/>
                    <a:pt x="9586" y="19545"/>
                  </a:cubicBezTo>
                  <a:cubicBezTo>
                    <a:pt x="9720" y="16642"/>
                    <a:pt x="9363" y="13695"/>
                    <a:pt x="8723" y="10837"/>
                  </a:cubicBezTo>
                  <a:lnTo>
                    <a:pt x="8723" y="10837"/>
                  </a:lnTo>
                  <a:cubicBezTo>
                    <a:pt x="8761" y="10838"/>
                    <a:pt x="8800" y="10839"/>
                    <a:pt x="8838" y="10839"/>
                  </a:cubicBezTo>
                  <a:cubicBezTo>
                    <a:pt x="9336" y="10839"/>
                    <a:pt x="9832" y="10750"/>
                    <a:pt x="10316" y="10584"/>
                  </a:cubicBezTo>
                  <a:close/>
                  <a:moveTo>
                    <a:pt x="14870" y="19470"/>
                  </a:moveTo>
                  <a:cubicBezTo>
                    <a:pt x="15034" y="19813"/>
                    <a:pt x="15198" y="20170"/>
                    <a:pt x="15332" y="20527"/>
                  </a:cubicBezTo>
                  <a:cubicBezTo>
                    <a:pt x="15213" y="20527"/>
                    <a:pt x="15094" y="20572"/>
                    <a:pt x="15019" y="20676"/>
                  </a:cubicBezTo>
                  <a:cubicBezTo>
                    <a:pt x="14722" y="21167"/>
                    <a:pt x="14349" y="21495"/>
                    <a:pt x="13814" y="21703"/>
                  </a:cubicBezTo>
                  <a:cubicBezTo>
                    <a:pt x="13278" y="21896"/>
                    <a:pt x="12697" y="21971"/>
                    <a:pt x="12132" y="21971"/>
                  </a:cubicBezTo>
                  <a:cubicBezTo>
                    <a:pt x="12103" y="21971"/>
                    <a:pt x="12073" y="21971"/>
                    <a:pt x="12044" y="21971"/>
                  </a:cubicBezTo>
                  <a:cubicBezTo>
                    <a:pt x="10632" y="21971"/>
                    <a:pt x="9277" y="21618"/>
                    <a:pt x="7979" y="21108"/>
                  </a:cubicBezTo>
                  <a:cubicBezTo>
                    <a:pt x="7964" y="21093"/>
                    <a:pt x="7964" y="21093"/>
                    <a:pt x="7949" y="21093"/>
                  </a:cubicBezTo>
                  <a:cubicBezTo>
                    <a:pt x="7934" y="20795"/>
                    <a:pt x="7949" y="20482"/>
                    <a:pt x="7994" y="20185"/>
                  </a:cubicBezTo>
                  <a:cubicBezTo>
                    <a:pt x="8621" y="20342"/>
                    <a:pt x="9300" y="20402"/>
                    <a:pt x="9973" y="20402"/>
                  </a:cubicBezTo>
                  <a:cubicBezTo>
                    <a:pt x="10512" y="20402"/>
                    <a:pt x="11048" y="20363"/>
                    <a:pt x="11551" y="20304"/>
                  </a:cubicBezTo>
                  <a:cubicBezTo>
                    <a:pt x="12697" y="20185"/>
                    <a:pt x="13799" y="19887"/>
                    <a:pt x="14870" y="19470"/>
                  </a:cubicBezTo>
                  <a:close/>
                  <a:moveTo>
                    <a:pt x="15510" y="21137"/>
                  </a:moveTo>
                  <a:cubicBezTo>
                    <a:pt x="15615" y="21569"/>
                    <a:pt x="15659" y="22001"/>
                    <a:pt x="15585" y="22417"/>
                  </a:cubicBezTo>
                  <a:cubicBezTo>
                    <a:pt x="15257" y="22432"/>
                    <a:pt x="14975" y="22611"/>
                    <a:pt x="14677" y="22715"/>
                  </a:cubicBezTo>
                  <a:cubicBezTo>
                    <a:pt x="14394" y="22819"/>
                    <a:pt x="14096" y="22909"/>
                    <a:pt x="13799" y="22983"/>
                  </a:cubicBezTo>
                  <a:cubicBezTo>
                    <a:pt x="13173" y="23162"/>
                    <a:pt x="12519" y="23251"/>
                    <a:pt x="11864" y="23296"/>
                  </a:cubicBezTo>
                  <a:cubicBezTo>
                    <a:pt x="11707" y="23304"/>
                    <a:pt x="11551" y="23308"/>
                    <a:pt x="11394" y="23308"/>
                  </a:cubicBezTo>
                  <a:cubicBezTo>
                    <a:pt x="10402" y="23308"/>
                    <a:pt x="9406" y="23149"/>
                    <a:pt x="8455" y="22879"/>
                  </a:cubicBezTo>
                  <a:cubicBezTo>
                    <a:pt x="8217" y="22432"/>
                    <a:pt x="8053" y="21971"/>
                    <a:pt x="7979" y="21480"/>
                  </a:cubicBezTo>
                  <a:lnTo>
                    <a:pt x="7979" y="21480"/>
                  </a:lnTo>
                  <a:cubicBezTo>
                    <a:pt x="9281" y="22195"/>
                    <a:pt x="10804" y="22553"/>
                    <a:pt x="12282" y="22553"/>
                  </a:cubicBezTo>
                  <a:cubicBezTo>
                    <a:pt x="12341" y="22553"/>
                    <a:pt x="12400" y="22553"/>
                    <a:pt x="12459" y="22551"/>
                  </a:cubicBezTo>
                  <a:cubicBezTo>
                    <a:pt x="13575" y="22522"/>
                    <a:pt x="14945" y="22179"/>
                    <a:pt x="15510" y="21137"/>
                  </a:cubicBezTo>
                  <a:close/>
                  <a:moveTo>
                    <a:pt x="15376" y="23057"/>
                  </a:moveTo>
                  <a:lnTo>
                    <a:pt x="15376" y="23057"/>
                  </a:lnTo>
                  <a:cubicBezTo>
                    <a:pt x="15317" y="23147"/>
                    <a:pt x="15272" y="23251"/>
                    <a:pt x="15198" y="23340"/>
                  </a:cubicBezTo>
                  <a:cubicBezTo>
                    <a:pt x="14439" y="24367"/>
                    <a:pt x="12935" y="24725"/>
                    <a:pt x="11745" y="24725"/>
                  </a:cubicBezTo>
                  <a:cubicBezTo>
                    <a:pt x="10554" y="24725"/>
                    <a:pt x="9482" y="24248"/>
                    <a:pt x="8768" y="23325"/>
                  </a:cubicBezTo>
                  <a:lnTo>
                    <a:pt x="8768" y="23325"/>
                  </a:lnTo>
                  <a:cubicBezTo>
                    <a:pt x="9675" y="23623"/>
                    <a:pt x="10619" y="23761"/>
                    <a:pt x="11578" y="23761"/>
                  </a:cubicBezTo>
                  <a:cubicBezTo>
                    <a:pt x="11673" y="23761"/>
                    <a:pt x="11768" y="23760"/>
                    <a:pt x="11864" y="23757"/>
                  </a:cubicBezTo>
                  <a:cubicBezTo>
                    <a:pt x="12548" y="23742"/>
                    <a:pt x="13218" y="23668"/>
                    <a:pt x="13873" y="23519"/>
                  </a:cubicBezTo>
                  <a:cubicBezTo>
                    <a:pt x="14215" y="23444"/>
                    <a:pt x="14558" y="23340"/>
                    <a:pt x="14885" y="23236"/>
                  </a:cubicBezTo>
                  <a:cubicBezTo>
                    <a:pt x="15049" y="23177"/>
                    <a:pt x="15213" y="23117"/>
                    <a:pt x="15376" y="23057"/>
                  </a:cubicBezTo>
                  <a:close/>
                  <a:moveTo>
                    <a:pt x="10633" y="0"/>
                  </a:moveTo>
                  <a:cubicBezTo>
                    <a:pt x="8151" y="0"/>
                    <a:pt x="5679" y="691"/>
                    <a:pt x="3766" y="2323"/>
                  </a:cubicBezTo>
                  <a:cubicBezTo>
                    <a:pt x="1340" y="4392"/>
                    <a:pt x="0" y="8024"/>
                    <a:pt x="1206" y="11090"/>
                  </a:cubicBezTo>
                  <a:cubicBezTo>
                    <a:pt x="1846" y="12727"/>
                    <a:pt x="3126" y="13978"/>
                    <a:pt x="4376" y="15183"/>
                  </a:cubicBezTo>
                  <a:cubicBezTo>
                    <a:pt x="5017" y="15808"/>
                    <a:pt x="5657" y="16434"/>
                    <a:pt x="6237" y="17118"/>
                  </a:cubicBezTo>
                  <a:cubicBezTo>
                    <a:pt x="6847" y="17863"/>
                    <a:pt x="7234" y="18696"/>
                    <a:pt x="7592" y="19574"/>
                  </a:cubicBezTo>
                  <a:cubicBezTo>
                    <a:pt x="7592" y="19589"/>
                    <a:pt x="7607" y="19604"/>
                    <a:pt x="7621" y="19619"/>
                  </a:cubicBezTo>
                  <a:cubicBezTo>
                    <a:pt x="7562" y="19783"/>
                    <a:pt x="7607" y="20006"/>
                    <a:pt x="7770" y="20095"/>
                  </a:cubicBezTo>
                  <a:cubicBezTo>
                    <a:pt x="7502" y="20959"/>
                    <a:pt x="7592" y="21896"/>
                    <a:pt x="7949" y="22730"/>
                  </a:cubicBezTo>
                  <a:cubicBezTo>
                    <a:pt x="7815" y="22760"/>
                    <a:pt x="7755" y="22953"/>
                    <a:pt x="7889" y="23013"/>
                  </a:cubicBezTo>
                  <a:cubicBezTo>
                    <a:pt x="7964" y="23043"/>
                    <a:pt x="8038" y="23072"/>
                    <a:pt x="8113" y="23102"/>
                  </a:cubicBezTo>
                  <a:cubicBezTo>
                    <a:pt x="8485" y="23802"/>
                    <a:pt x="9035" y="24382"/>
                    <a:pt x="9705" y="24754"/>
                  </a:cubicBezTo>
                  <a:cubicBezTo>
                    <a:pt x="10364" y="25117"/>
                    <a:pt x="11202" y="25304"/>
                    <a:pt x="12058" y="25304"/>
                  </a:cubicBezTo>
                  <a:cubicBezTo>
                    <a:pt x="13695" y="25304"/>
                    <a:pt x="15396" y="24618"/>
                    <a:pt x="16031" y="23162"/>
                  </a:cubicBezTo>
                  <a:cubicBezTo>
                    <a:pt x="16642" y="21733"/>
                    <a:pt x="15957" y="20170"/>
                    <a:pt x="15332" y="18875"/>
                  </a:cubicBezTo>
                  <a:cubicBezTo>
                    <a:pt x="15287" y="18785"/>
                    <a:pt x="15153" y="18711"/>
                    <a:pt x="15049" y="18711"/>
                  </a:cubicBezTo>
                  <a:cubicBezTo>
                    <a:pt x="14870" y="17788"/>
                    <a:pt x="14736" y="16895"/>
                    <a:pt x="14989" y="15957"/>
                  </a:cubicBezTo>
                  <a:cubicBezTo>
                    <a:pt x="15257" y="14915"/>
                    <a:pt x="15868" y="14112"/>
                    <a:pt x="16567" y="13308"/>
                  </a:cubicBezTo>
                  <a:cubicBezTo>
                    <a:pt x="17192" y="12593"/>
                    <a:pt x="17847" y="11879"/>
                    <a:pt x="18279" y="11030"/>
                  </a:cubicBezTo>
                  <a:cubicBezTo>
                    <a:pt x="18726" y="10167"/>
                    <a:pt x="18979" y="9214"/>
                    <a:pt x="19202" y="8277"/>
                  </a:cubicBezTo>
                  <a:cubicBezTo>
                    <a:pt x="19634" y="6416"/>
                    <a:pt x="19901" y="4422"/>
                    <a:pt x="18592" y="2844"/>
                  </a:cubicBezTo>
                  <a:cubicBezTo>
                    <a:pt x="17490" y="1519"/>
                    <a:pt x="15749" y="849"/>
                    <a:pt x="14141" y="447"/>
                  </a:cubicBezTo>
                  <a:cubicBezTo>
                    <a:pt x="13009" y="158"/>
                    <a:pt x="11820" y="0"/>
                    <a:pt x="106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3055700" y="4149125"/>
              <a:ext cx="75925" cy="40700"/>
            </a:xfrm>
            <a:custGeom>
              <a:avLst/>
              <a:gdLst/>
              <a:ahLst/>
              <a:cxnLst/>
              <a:rect l="l" t="t" r="r" b="b"/>
              <a:pathLst>
                <a:path w="3037" h="1628" extrusionOk="0">
                  <a:moveTo>
                    <a:pt x="2636" y="0"/>
                  </a:moveTo>
                  <a:cubicBezTo>
                    <a:pt x="2538" y="0"/>
                    <a:pt x="2441" y="18"/>
                    <a:pt x="2352" y="45"/>
                  </a:cubicBezTo>
                  <a:cubicBezTo>
                    <a:pt x="2263" y="60"/>
                    <a:pt x="2173" y="90"/>
                    <a:pt x="2084" y="105"/>
                  </a:cubicBezTo>
                  <a:cubicBezTo>
                    <a:pt x="1980" y="120"/>
                    <a:pt x="1906" y="164"/>
                    <a:pt x="1816" y="194"/>
                  </a:cubicBezTo>
                  <a:cubicBezTo>
                    <a:pt x="1801" y="209"/>
                    <a:pt x="1786" y="209"/>
                    <a:pt x="1772" y="224"/>
                  </a:cubicBezTo>
                  <a:cubicBezTo>
                    <a:pt x="1682" y="254"/>
                    <a:pt x="1593" y="283"/>
                    <a:pt x="1519" y="313"/>
                  </a:cubicBezTo>
                  <a:cubicBezTo>
                    <a:pt x="1459" y="328"/>
                    <a:pt x="1414" y="343"/>
                    <a:pt x="1370" y="358"/>
                  </a:cubicBezTo>
                  <a:cubicBezTo>
                    <a:pt x="1340" y="373"/>
                    <a:pt x="1310" y="388"/>
                    <a:pt x="1295" y="388"/>
                  </a:cubicBezTo>
                  <a:cubicBezTo>
                    <a:pt x="1266" y="402"/>
                    <a:pt x="1251" y="402"/>
                    <a:pt x="1236" y="417"/>
                  </a:cubicBezTo>
                  <a:cubicBezTo>
                    <a:pt x="1146" y="447"/>
                    <a:pt x="1042" y="477"/>
                    <a:pt x="953" y="507"/>
                  </a:cubicBezTo>
                  <a:cubicBezTo>
                    <a:pt x="834" y="551"/>
                    <a:pt x="745" y="611"/>
                    <a:pt x="685" y="685"/>
                  </a:cubicBezTo>
                  <a:cubicBezTo>
                    <a:pt x="640" y="700"/>
                    <a:pt x="581" y="715"/>
                    <a:pt x="536" y="730"/>
                  </a:cubicBezTo>
                  <a:cubicBezTo>
                    <a:pt x="432" y="775"/>
                    <a:pt x="313" y="804"/>
                    <a:pt x="224" y="864"/>
                  </a:cubicBezTo>
                  <a:cubicBezTo>
                    <a:pt x="15" y="998"/>
                    <a:pt x="0" y="1296"/>
                    <a:pt x="224" y="1415"/>
                  </a:cubicBezTo>
                  <a:cubicBezTo>
                    <a:pt x="328" y="1489"/>
                    <a:pt x="432" y="1519"/>
                    <a:pt x="566" y="1534"/>
                  </a:cubicBezTo>
                  <a:cubicBezTo>
                    <a:pt x="640" y="1549"/>
                    <a:pt x="715" y="1549"/>
                    <a:pt x="789" y="1564"/>
                  </a:cubicBezTo>
                  <a:cubicBezTo>
                    <a:pt x="884" y="1611"/>
                    <a:pt x="994" y="1628"/>
                    <a:pt x="1108" y="1628"/>
                  </a:cubicBezTo>
                  <a:cubicBezTo>
                    <a:pt x="1280" y="1628"/>
                    <a:pt x="1462" y="1590"/>
                    <a:pt x="1623" y="1564"/>
                  </a:cubicBezTo>
                  <a:cubicBezTo>
                    <a:pt x="1861" y="1504"/>
                    <a:pt x="2099" y="1385"/>
                    <a:pt x="2322" y="1266"/>
                  </a:cubicBezTo>
                  <a:cubicBezTo>
                    <a:pt x="2560" y="1132"/>
                    <a:pt x="2754" y="923"/>
                    <a:pt x="2903" y="700"/>
                  </a:cubicBezTo>
                  <a:cubicBezTo>
                    <a:pt x="2992" y="581"/>
                    <a:pt x="3022" y="462"/>
                    <a:pt x="3022" y="313"/>
                  </a:cubicBezTo>
                  <a:cubicBezTo>
                    <a:pt x="3022" y="254"/>
                    <a:pt x="3037" y="120"/>
                    <a:pt x="2962" y="90"/>
                  </a:cubicBezTo>
                  <a:cubicBezTo>
                    <a:pt x="2865" y="25"/>
                    <a:pt x="2751" y="0"/>
                    <a:pt x="26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3045450" y="3808325"/>
              <a:ext cx="100150" cy="94350"/>
            </a:xfrm>
            <a:custGeom>
              <a:avLst/>
              <a:gdLst/>
              <a:ahLst/>
              <a:cxnLst/>
              <a:rect l="l" t="t" r="r" b="b"/>
              <a:pathLst>
                <a:path w="4006" h="3774" extrusionOk="0">
                  <a:moveTo>
                    <a:pt x="319" y="0"/>
                  </a:moveTo>
                  <a:cubicBezTo>
                    <a:pt x="142" y="0"/>
                    <a:pt x="0" y="175"/>
                    <a:pt x="98" y="370"/>
                  </a:cubicBezTo>
                  <a:cubicBezTo>
                    <a:pt x="202" y="564"/>
                    <a:pt x="351" y="712"/>
                    <a:pt x="500" y="876"/>
                  </a:cubicBezTo>
                  <a:lnTo>
                    <a:pt x="931" y="1353"/>
                  </a:lnTo>
                  <a:cubicBezTo>
                    <a:pt x="1080" y="1516"/>
                    <a:pt x="1199" y="1710"/>
                    <a:pt x="1348" y="1844"/>
                  </a:cubicBezTo>
                  <a:cubicBezTo>
                    <a:pt x="1512" y="1993"/>
                    <a:pt x="1676" y="2141"/>
                    <a:pt x="1839" y="2290"/>
                  </a:cubicBezTo>
                  <a:cubicBezTo>
                    <a:pt x="2152" y="2573"/>
                    <a:pt x="2479" y="2841"/>
                    <a:pt x="2822" y="3094"/>
                  </a:cubicBezTo>
                  <a:cubicBezTo>
                    <a:pt x="2985" y="3228"/>
                    <a:pt x="3149" y="3362"/>
                    <a:pt x="3328" y="3466"/>
                  </a:cubicBezTo>
                  <a:cubicBezTo>
                    <a:pt x="3521" y="3570"/>
                    <a:pt x="3730" y="3660"/>
                    <a:pt x="3923" y="3764"/>
                  </a:cubicBezTo>
                  <a:cubicBezTo>
                    <a:pt x="3930" y="3771"/>
                    <a:pt x="3938" y="3774"/>
                    <a:pt x="3946" y="3774"/>
                  </a:cubicBezTo>
                  <a:cubicBezTo>
                    <a:pt x="3975" y="3774"/>
                    <a:pt x="4006" y="3739"/>
                    <a:pt x="3983" y="3704"/>
                  </a:cubicBezTo>
                  <a:cubicBezTo>
                    <a:pt x="3864" y="3541"/>
                    <a:pt x="3789" y="3347"/>
                    <a:pt x="3670" y="3168"/>
                  </a:cubicBezTo>
                  <a:cubicBezTo>
                    <a:pt x="3566" y="2990"/>
                    <a:pt x="3417" y="2826"/>
                    <a:pt x="3283" y="2662"/>
                  </a:cubicBezTo>
                  <a:cubicBezTo>
                    <a:pt x="3015" y="2320"/>
                    <a:pt x="2732" y="1993"/>
                    <a:pt x="2435" y="1695"/>
                  </a:cubicBezTo>
                  <a:cubicBezTo>
                    <a:pt x="2286" y="1546"/>
                    <a:pt x="2137" y="1397"/>
                    <a:pt x="2003" y="1248"/>
                  </a:cubicBezTo>
                  <a:cubicBezTo>
                    <a:pt x="1839" y="1099"/>
                    <a:pt x="1661" y="980"/>
                    <a:pt x="1497" y="846"/>
                  </a:cubicBezTo>
                  <a:cubicBezTo>
                    <a:pt x="1333" y="712"/>
                    <a:pt x="1169" y="564"/>
                    <a:pt x="991" y="430"/>
                  </a:cubicBezTo>
                  <a:cubicBezTo>
                    <a:pt x="827" y="281"/>
                    <a:pt x="648" y="117"/>
                    <a:pt x="440" y="28"/>
                  </a:cubicBezTo>
                  <a:cubicBezTo>
                    <a:pt x="400" y="9"/>
                    <a:pt x="358" y="0"/>
                    <a:pt x="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3327725" y="3675050"/>
              <a:ext cx="23100" cy="101100"/>
            </a:xfrm>
            <a:custGeom>
              <a:avLst/>
              <a:gdLst/>
              <a:ahLst/>
              <a:cxnLst/>
              <a:rect l="l" t="t" r="r" b="b"/>
              <a:pathLst>
                <a:path w="924" h="4044" extrusionOk="0">
                  <a:moveTo>
                    <a:pt x="522" y="0"/>
                  </a:moveTo>
                  <a:cubicBezTo>
                    <a:pt x="386" y="0"/>
                    <a:pt x="247" y="79"/>
                    <a:pt x="209" y="223"/>
                  </a:cubicBezTo>
                  <a:cubicBezTo>
                    <a:pt x="30" y="849"/>
                    <a:pt x="0" y="1518"/>
                    <a:pt x="0" y="2159"/>
                  </a:cubicBezTo>
                  <a:cubicBezTo>
                    <a:pt x="0" y="2471"/>
                    <a:pt x="45" y="2784"/>
                    <a:pt x="60" y="3096"/>
                  </a:cubicBezTo>
                  <a:cubicBezTo>
                    <a:pt x="75" y="3260"/>
                    <a:pt x="75" y="3424"/>
                    <a:pt x="89" y="3587"/>
                  </a:cubicBezTo>
                  <a:cubicBezTo>
                    <a:pt x="119" y="3736"/>
                    <a:pt x="194" y="3870"/>
                    <a:pt x="268" y="4004"/>
                  </a:cubicBezTo>
                  <a:cubicBezTo>
                    <a:pt x="282" y="4032"/>
                    <a:pt x="309" y="4044"/>
                    <a:pt x="338" y="4044"/>
                  </a:cubicBezTo>
                  <a:cubicBezTo>
                    <a:pt x="371" y="4044"/>
                    <a:pt x="408" y="4028"/>
                    <a:pt x="432" y="4004"/>
                  </a:cubicBezTo>
                  <a:cubicBezTo>
                    <a:pt x="521" y="3870"/>
                    <a:pt x="596" y="3751"/>
                    <a:pt x="640" y="3587"/>
                  </a:cubicBezTo>
                  <a:cubicBezTo>
                    <a:pt x="670" y="3439"/>
                    <a:pt x="685" y="3275"/>
                    <a:pt x="715" y="3111"/>
                  </a:cubicBezTo>
                  <a:cubicBezTo>
                    <a:pt x="759" y="2799"/>
                    <a:pt x="834" y="2486"/>
                    <a:pt x="849" y="2159"/>
                  </a:cubicBezTo>
                  <a:cubicBezTo>
                    <a:pt x="893" y="1518"/>
                    <a:pt x="923" y="864"/>
                    <a:pt x="804" y="223"/>
                  </a:cubicBezTo>
                  <a:cubicBezTo>
                    <a:pt x="775" y="71"/>
                    <a:pt x="650" y="0"/>
                    <a:pt x="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3603075" y="3769500"/>
              <a:ext cx="78325" cy="53625"/>
            </a:xfrm>
            <a:custGeom>
              <a:avLst/>
              <a:gdLst/>
              <a:ahLst/>
              <a:cxnLst/>
              <a:rect l="l" t="t" r="r" b="b"/>
              <a:pathLst>
                <a:path w="3133" h="2145" extrusionOk="0">
                  <a:moveTo>
                    <a:pt x="2736" y="0"/>
                  </a:moveTo>
                  <a:cubicBezTo>
                    <a:pt x="2722" y="0"/>
                    <a:pt x="2709" y="1"/>
                    <a:pt x="2695" y="3"/>
                  </a:cubicBezTo>
                  <a:cubicBezTo>
                    <a:pt x="2561" y="18"/>
                    <a:pt x="2457" y="77"/>
                    <a:pt x="2338" y="107"/>
                  </a:cubicBezTo>
                  <a:cubicBezTo>
                    <a:pt x="2189" y="152"/>
                    <a:pt x="2055" y="226"/>
                    <a:pt x="1921" y="301"/>
                  </a:cubicBezTo>
                  <a:cubicBezTo>
                    <a:pt x="1713" y="420"/>
                    <a:pt x="1489" y="539"/>
                    <a:pt x="1266" y="658"/>
                  </a:cubicBezTo>
                  <a:cubicBezTo>
                    <a:pt x="1058" y="777"/>
                    <a:pt x="864" y="941"/>
                    <a:pt x="656" y="1090"/>
                  </a:cubicBezTo>
                  <a:cubicBezTo>
                    <a:pt x="477" y="1224"/>
                    <a:pt x="269" y="1387"/>
                    <a:pt x="135" y="1581"/>
                  </a:cubicBezTo>
                  <a:cubicBezTo>
                    <a:pt x="135" y="1596"/>
                    <a:pt x="120" y="1596"/>
                    <a:pt x="120" y="1596"/>
                  </a:cubicBezTo>
                  <a:cubicBezTo>
                    <a:pt x="1" y="1700"/>
                    <a:pt x="16" y="1864"/>
                    <a:pt x="90" y="1983"/>
                  </a:cubicBezTo>
                  <a:cubicBezTo>
                    <a:pt x="159" y="2105"/>
                    <a:pt x="267" y="2145"/>
                    <a:pt x="383" y="2145"/>
                  </a:cubicBezTo>
                  <a:cubicBezTo>
                    <a:pt x="494" y="2145"/>
                    <a:pt x="614" y="2108"/>
                    <a:pt x="715" y="2072"/>
                  </a:cubicBezTo>
                  <a:cubicBezTo>
                    <a:pt x="894" y="1998"/>
                    <a:pt x="1073" y="1908"/>
                    <a:pt x="1251" y="1804"/>
                  </a:cubicBezTo>
                  <a:cubicBezTo>
                    <a:pt x="1415" y="1715"/>
                    <a:pt x="1579" y="1640"/>
                    <a:pt x="1728" y="1521"/>
                  </a:cubicBezTo>
                  <a:lnTo>
                    <a:pt x="2159" y="1194"/>
                  </a:lnTo>
                  <a:cubicBezTo>
                    <a:pt x="2308" y="1075"/>
                    <a:pt x="2487" y="970"/>
                    <a:pt x="2621" y="837"/>
                  </a:cubicBezTo>
                  <a:cubicBezTo>
                    <a:pt x="2680" y="777"/>
                    <a:pt x="2740" y="703"/>
                    <a:pt x="2799" y="643"/>
                  </a:cubicBezTo>
                  <a:cubicBezTo>
                    <a:pt x="2874" y="569"/>
                    <a:pt x="2933" y="479"/>
                    <a:pt x="2993" y="390"/>
                  </a:cubicBezTo>
                  <a:cubicBezTo>
                    <a:pt x="3132" y="195"/>
                    <a:pt x="2933" y="0"/>
                    <a:pt x="2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3592675" y="4190375"/>
              <a:ext cx="87475" cy="37850"/>
            </a:xfrm>
            <a:custGeom>
              <a:avLst/>
              <a:gdLst/>
              <a:ahLst/>
              <a:cxnLst/>
              <a:rect l="l" t="t" r="r" b="b"/>
              <a:pathLst>
                <a:path w="3499" h="1514" extrusionOk="0">
                  <a:moveTo>
                    <a:pt x="446" y="0"/>
                  </a:moveTo>
                  <a:cubicBezTo>
                    <a:pt x="322" y="0"/>
                    <a:pt x="179" y="49"/>
                    <a:pt x="60" y="62"/>
                  </a:cubicBezTo>
                  <a:cubicBezTo>
                    <a:pt x="30" y="62"/>
                    <a:pt x="0" y="107"/>
                    <a:pt x="30" y="137"/>
                  </a:cubicBezTo>
                  <a:cubicBezTo>
                    <a:pt x="119" y="226"/>
                    <a:pt x="194" y="330"/>
                    <a:pt x="283" y="420"/>
                  </a:cubicBezTo>
                  <a:cubicBezTo>
                    <a:pt x="372" y="509"/>
                    <a:pt x="536" y="554"/>
                    <a:pt x="655" y="598"/>
                  </a:cubicBezTo>
                  <a:cubicBezTo>
                    <a:pt x="908" y="717"/>
                    <a:pt x="1161" y="836"/>
                    <a:pt x="1429" y="955"/>
                  </a:cubicBezTo>
                  <a:cubicBezTo>
                    <a:pt x="1682" y="1075"/>
                    <a:pt x="1950" y="1208"/>
                    <a:pt x="2218" y="1298"/>
                  </a:cubicBezTo>
                  <a:cubicBezTo>
                    <a:pt x="2455" y="1377"/>
                    <a:pt x="2715" y="1514"/>
                    <a:pt x="2967" y="1514"/>
                  </a:cubicBezTo>
                  <a:cubicBezTo>
                    <a:pt x="3001" y="1514"/>
                    <a:pt x="3034" y="1511"/>
                    <a:pt x="3067" y="1506"/>
                  </a:cubicBezTo>
                  <a:cubicBezTo>
                    <a:pt x="3334" y="1476"/>
                    <a:pt x="3498" y="1179"/>
                    <a:pt x="3290" y="970"/>
                  </a:cubicBezTo>
                  <a:cubicBezTo>
                    <a:pt x="3096" y="747"/>
                    <a:pt x="2769" y="673"/>
                    <a:pt x="2501" y="568"/>
                  </a:cubicBezTo>
                  <a:cubicBezTo>
                    <a:pt x="2233" y="479"/>
                    <a:pt x="1965" y="405"/>
                    <a:pt x="1682" y="330"/>
                  </a:cubicBezTo>
                  <a:cubicBezTo>
                    <a:pt x="1414" y="256"/>
                    <a:pt x="1161" y="181"/>
                    <a:pt x="893" y="107"/>
                  </a:cubicBezTo>
                  <a:cubicBezTo>
                    <a:pt x="759" y="77"/>
                    <a:pt x="625" y="18"/>
                    <a:pt x="491" y="3"/>
                  </a:cubicBezTo>
                  <a:cubicBezTo>
                    <a:pt x="477" y="1"/>
                    <a:pt x="462" y="0"/>
                    <a:pt x="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13"/>
          <p:cNvSpPr/>
          <p:nvPr/>
        </p:nvSpPr>
        <p:spPr>
          <a:xfrm rot="-316023">
            <a:off x="8586142" y="3833056"/>
            <a:ext cx="634889" cy="970822"/>
          </a:xfrm>
          <a:custGeom>
            <a:avLst/>
            <a:gdLst/>
            <a:ahLst/>
            <a:cxnLst/>
            <a:rect l="l" t="t" r="r" b="b"/>
            <a:pathLst>
              <a:path w="25395" h="38832" extrusionOk="0">
                <a:moveTo>
                  <a:pt x="0" y="32559"/>
                </a:moveTo>
                <a:cubicBezTo>
                  <a:pt x="4952" y="35860"/>
                  <a:pt x="11579" y="40617"/>
                  <a:pt x="16972" y="38100"/>
                </a:cubicBezTo>
                <a:cubicBezTo>
                  <a:pt x="21674" y="35905"/>
                  <a:pt x="24853" y="30110"/>
                  <a:pt x="25285" y="24939"/>
                </a:cubicBezTo>
                <a:cubicBezTo>
                  <a:pt x="26161" y="14444"/>
                  <a:pt x="5888" y="10531"/>
                  <a:pt x="5888" y="0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51" name="Google Shape;351;p13"/>
          <p:cNvSpPr/>
          <p:nvPr/>
        </p:nvSpPr>
        <p:spPr>
          <a:xfrm>
            <a:off x="7221175" y="4683751"/>
            <a:ext cx="759475" cy="536225"/>
          </a:xfrm>
          <a:custGeom>
            <a:avLst/>
            <a:gdLst/>
            <a:ahLst/>
            <a:cxnLst/>
            <a:rect l="l" t="t" r="r" b="b"/>
            <a:pathLst>
              <a:path w="30379" h="21449" extrusionOk="0">
                <a:moveTo>
                  <a:pt x="30379" y="2160"/>
                </a:moveTo>
                <a:cubicBezTo>
                  <a:pt x="21863" y="3866"/>
                  <a:pt x="9552" y="-3823"/>
                  <a:pt x="4340" y="3125"/>
                </a:cubicBezTo>
                <a:cubicBezTo>
                  <a:pt x="573" y="8146"/>
                  <a:pt x="5614" y="18642"/>
                  <a:pt x="0" y="21449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52" name="Google Shape;352;p13"/>
          <p:cNvSpPr txBox="1">
            <a:spLocks noGrp="1"/>
          </p:cNvSpPr>
          <p:nvPr>
            <p:ph type="subTitle" idx="18"/>
          </p:nvPr>
        </p:nvSpPr>
        <p:spPr>
          <a:xfrm>
            <a:off x="5402875" y="3814300"/>
            <a:ext cx="2273700" cy="5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13"/>
          <p:cNvSpPr txBox="1">
            <a:spLocks noGrp="1"/>
          </p:cNvSpPr>
          <p:nvPr>
            <p:ph type="title" idx="19"/>
          </p:nvPr>
        </p:nvSpPr>
        <p:spPr>
          <a:xfrm>
            <a:off x="5402885" y="3491700"/>
            <a:ext cx="2273700" cy="23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None/>
              <a:defRPr sz="2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54" name="Google Shape;354;p13"/>
          <p:cNvSpPr txBox="1">
            <a:spLocks noGrp="1"/>
          </p:cNvSpPr>
          <p:nvPr>
            <p:ph type="title" idx="20" hasCustomPrompt="1"/>
          </p:nvPr>
        </p:nvSpPr>
        <p:spPr>
          <a:xfrm>
            <a:off x="4616275" y="3520177"/>
            <a:ext cx="6426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355" name="Google Shape;355;p13"/>
          <p:cNvSpPr txBox="1">
            <a:spLocks noGrp="1"/>
          </p:cNvSpPr>
          <p:nvPr>
            <p:ph type="title" idx="21"/>
          </p:nvPr>
        </p:nvSpPr>
        <p:spPr>
          <a:xfrm>
            <a:off x="720000" y="387600"/>
            <a:ext cx="7696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3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5_1_1">
    <p:bg>
      <p:bgPr>
        <a:solidFill>
          <a:schemeClr val="accent2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21"/>
          <p:cNvSpPr txBox="1">
            <a:spLocks noGrp="1"/>
          </p:cNvSpPr>
          <p:nvPr>
            <p:ph type="title"/>
          </p:nvPr>
        </p:nvSpPr>
        <p:spPr>
          <a:xfrm>
            <a:off x="830825" y="1009700"/>
            <a:ext cx="42759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6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61" name="Google Shape;461;p21"/>
          <p:cNvSpPr txBox="1"/>
          <p:nvPr/>
        </p:nvSpPr>
        <p:spPr>
          <a:xfrm>
            <a:off x="830191" y="3925025"/>
            <a:ext cx="4493400" cy="5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200" b="1">
                <a:solidFill>
                  <a:schemeClr val="accent4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200" b="1">
                <a:solidFill>
                  <a:schemeClr val="accent4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infographics &amp; images by </a:t>
            </a:r>
            <a:r>
              <a:rPr lang="en" sz="1200" b="1">
                <a:solidFill>
                  <a:schemeClr val="accent4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accent4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462" name="Google Shape;462;p21"/>
          <p:cNvSpPr txBox="1">
            <a:spLocks noGrp="1"/>
          </p:cNvSpPr>
          <p:nvPr>
            <p:ph type="title" idx="2"/>
          </p:nvPr>
        </p:nvSpPr>
        <p:spPr>
          <a:xfrm>
            <a:off x="830825" y="1956824"/>
            <a:ext cx="4275900" cy="3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IBM Plex Sans"/>
              <a:buNone/>
              <a:defRPr sz="2000" b="1">
                <a:solidFill>
                  <a:schemeClr val="accent4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IBM Plex Sans"/>
              <a:buNone/>
              <a:defRPr sz="2000" b="1">
                <a:solidFill>
                  <a:schemeClr val="accent4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IBM Plex Sans"/>
              <a:buNone/>
              <a:defRPr sz="2000" b="1">
                <a:solidFill>
                  <a:schemeClr val="accent4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IBM Plex Sans"/>
              <a:buNone/>
              <a:defRPr sz="2000" b="1">
                <a:solidFill>
                  <a:schemeClr val="accent4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IBM Plex Sans"/>
              <a:buNone/>
              <a:defRPr sz="2000" b="1">
                <a:solidFill>
                  <a:schemeClr val="accent4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IBM Plex Sans"/>
              <a:buNone/>
              <a:defRPr sz="2000" b="1">
                <a:solidFill>
                  <a:schemeClr val="accent4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IBM Plex Sans"/>
              <a:buNone/>
              <a:defRPr sz="2000" b="1">
                <a:solidFill>
                  <a:schemeClr val="accent4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Font typeface="IBM Plex Sans"/>
              <a:buNone/>
              <a:defRPr sz="2000" b="1">
                <a:solidFill>
                  <a:schemeClr val="accent4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  <p:sp>
        <p:nvSpPr>
          <p:cNvPr id="463" name="Google Shape;463;p21"/>
          <p:cNvSpPr txBox="1">
            <a:spLocks noGrp="1"/>
          </p:cNvSpPr>
          <p:nvPr>
            <p:ph type="subTitle" idx="1"/>
          </p:nvPr>
        </p:nvSpPr>
        <p:spPr>
          <a:xfrm>
            <a:off x="830825" y="2411638"/>
            <a:ext cx="4275900" cy="91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64" name="Google Shape;464;p21"/>
          <p:cNvGrpSpPr/>
          <p:nvPr/>
        </p:nvGrpSpPr>
        <p:grpSpPr>
          <a:xfrm rot="-1753394">
            <a:off x="7006320" y="1262058"/>
            <a:ext cx="733280" cy="773254"/>
            <a:chOff x="3045450" y="3675050"/>
            <a:chExt cx="733300" cy="773275"/>
          </a:xfrm>
        </p:grpSpPr>
        <p:sp>
          <p:nvSpPr>
            <p:cNvPr id="465" name="Google Shape;465;p21"/>
            <p:cNvSpPr/>
            <p:nvPr/>
          </p:nvSpPr>
          <p:spPr>
            <a:xfrm>
              <a:off x="3697225" y="3972000"/>
              <a:ext cx="81525" cy="20250"/>
            </a:xfrm>
            <a:custGeom>
              <a:avLst/>
              <a:gdLst/>
              <a:ahLst/>
              <a:cxnLst/>
              <a:rect l="l" t="t" r="r" b="b"/>
              <a:pathLst>
                <a:path w="3261" h="810" extrusionOk="0">
                  <a:moveTo>
                    <a:pt x="2263" y="0"/>
                  </a:moveTo>
                  <a:cubicBezTo>
                    <a:pt x="2010" y="15"/>
                    <a:pt x="1742" y="75"/>
                    <a:pt x="1489" y="105"/>
                  </a:cubicBezTo>
                  <a:cubicBezTo>
                    <a:pt x="1207" y="134"/>
                    <a:pt x="954" y="194"/>
                    <a:pt x="686" y="253"/>
                  </a:cubicBezTo>
                  <a:cubicBezTo>
                    <a:pt x="537" y="283"/>
                    <a:pt x="433" y="313"/>
                    <a:pt x="299" y="387"/>
                  </a:cubicBezTo>
                  <a:cubicBezTo>
                    <a:pt x="254" y="417"/>
                    <a:pt x="209" y="432"/>
                    <a:pt x="165" y="462"/>
                  </a:cubicBezTo>
                  <a:cubicBezTo>
                    <a:pt x="120" y="506"/>
                    <a:pt x="105" y="551"/>
                    <a:pt x="31" y="581"/>
                  </a:cubicBezTo>
                  <a:cubicBezTo>
                    <a:pt x="1" y="596"/>
                    <a:pt x="16" y="640"/>
                    <a:pt x="46" y="655"/>
                  </a:cubicBezTo>
                  <a:cubicBezTo>
                    <a:pt x="120" y="670"/>
                    <a:pt x="135" y="700"/>
                    <a:pt x="194" y="730"/>
                  </a:cubicBezTo>
                  <a:cubicBezTo>
                    <a:pt x="239" y="759"/>
                    <a:pt x="299" y="759"/>
                    <a:pt x="343" y="774"/>
                  </a:cubicBezTo>
                  <a:cubicBezTo>
                    <a:pt x="452" y="796"/>
                    <a:pt x="537" y="810"/>
                    <a:pt x="639" y="810"/>
                  </a:cubicBezTo>
                  <a:cubicBezTo>
                    <a:pt x="677" y="810"/>
                    <a:pt x="716" y="808"/>
                    <a:pt x="760" y="804"/>
                  </a:cubicBezTo>
                  <a:cubicBezTo>
                    <a:pt x="1013" y="804"/>
                    <a:pt x="1281" y="789"/>
                    <a:pt x="1534" y="745"/>
                  </a:cubicBezTo>
                  <a:cubicBezTo>
                    <a:pt x="2070" y="685"/>
                    <a:pt x="2621" y="626"/>
                    <a:pt x="3127" y="387"/>
                  </a:cubicBezTo>
                  <a:cubicBezTo>
                    <a:pt x="3261" y="328"/>
                    <a:pt x="3231" y="90"/>
                    <a:pt x="3082" y="60"/>
                  </a:cubicBezTo>
                  <a:cubicBezTo>
                    <a:pt x="2948" y="30"/>
                    <a:pt x="2814" y="30"/>
                    <a:pt x="2680" y="30"/>
                  </a:cubicBezTo>
                  <a:cubicBezTo>
                    <a:pt x="2546" y="15"/>
                    <a:pt x="2397" y="0"/>
                    <a:pt x="2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1"/>
            <p:cNvSpPr/>
            <p:nvPr/>
          </p:nvSpPr>
          <p:spPr>
            <a:xfrm>
              <a:off x="3113750" y="3815700"/>
              <a:ext cx="497550" cy="632625"/>
            </a:xfrm>
            <a:custGeom>
              <a:avLst/>
              <a:gdLst/>
              <a:ahLst/>
              <a:cxnLst/>
              <a:rect l="l" t="t" r="r" b="b"/>
              <a:pathLst>
                <a:path w="19902" h="25305" extrusionOk="0">
                  <a:moveTo>
                    <a:pt x="12265" y="6230"/>
                  </a:moveTo>
                  <a:cubicBezTo>
                    <a:pt x="12759" y="6230"/>
                    <a:pt x="12896" y="6917"/>
                    <a:pt x="12831" y="7369"/>
                  </a:cubicBezTo>
                  <a:cubicBezTo>
                    <a:pt x="12682" y="8396"/>
                    <a:pt x="11908" y="9244"/>
                    <a:pt x="10926" y="9765"/>
                  </a:cubicBezTo>
                  <a:cubicBezTo>
                    <a:pt x="10896" y="9066"/>
                    <a:pt x="10941" y="8366"/>
                    <a:pt x="11104" y="7696"/>
                  </a:cubicBezTo>
                  <a:cubicBezTo>
                    <a:pt x="11238" y="7190"/>
                    <a:pt x="11462" y="6476"/>
                    <a:pt x="12012" y="6282"/>
                  </a:cubicBezTo>
                  <a:cubicBezTo>
                    <a:pt x="12105" y="6247"/>
                    <a:pt x="12190" y="6230"/>
                    <a:pt x="12265" y="6230"/>
                  </a:cubicBezTo>
                  <a:close/>
                  <a:moveTo>
                    <a:pt x="6647" y="7066"/>
                  </a:moveTo>
                  <a:cubicBezTo>
                    <a:pt x="6777" y="7066"/>
                    <a:pt x="6932" y="7138"/>
                    <a:pt x="7115" y="7309"/>
                  </a:cubicBezTo>
                  <a:cubicBezTo>
                    <a:pt x="7532" y="7696"/>
                    <a:pt x="7651" y="8336"/>
                    <a:pt x="7800" y="8872"/>
                  </a:cubicBezTo>
                  <a:cubicBezTo>
                    <a:pt x="7934" y="9334"/>
                    <a:pt x="8038" y="9795"/>
                    <a:pt x="8157" y="10271"/>
                  </a:cubicBezTo>
                  <a:cubicBezTo>
                    <a:pt x="7830" y="10212"/>
                    <a:pt x="7517" y="10122"/>
                    <a:pt x="7249" y="9974"/>
                  </a:cubicBezTo>
                  <a:cubicBezTo>
                    <a:pt x="6758" y="9706"/>
                    <a:pt x="6371" y="9259"/>
                    <a:pt x="6178" y="8738"/>
                  </a:cubicBezTo>
                  <a:cubicBezTo>
                    <a:pt x="6010" y="8283"/>
                    <a:pt x="6112" y="7066"/>
                    <a:pt x="6647" y="7066"/>
                  </a:cubicBezTo>
                  <a:close/>
                  <a:moveTo>
                    <a:pt x="10682" y="860"/>
                  </a:moveTo>
                  <a:cubicBezTo>
                    <a:pt x="11426" y="860"/>
                    <a:pt x="12169" y="928"/>
                    <a:pt x="12891" y="1058"/>
                  </a:cubicBezTo>
                  <a:cubicBezTo>
                    <a:pt x="14528" y="1340"/>
                    <a:pt x="16344" y="1861"/>
                    <a:pt x="17579" y="3007"/>
                  </a:cubicBezTo>
                  <a:cubicBezTo>
                    <a:pt x="19172" y="4481"/>
                    <a:pt x="18800" y="6565"/>
                    <a:pt x="18294" y="8440"/>
                  </a:cubicBezTo>
                  <a:cubicBezTo>
                    <a:pt x="18011" y="9512"/>
                    <a:pt x="17639" y="10554"/>
                    <a:pt x="16954" y="11432"/>
                  </a:cubicBezTo>
                  <a:cubicBezTo>
                    <a:pt x="16329" y="12251"/>
                    <a:pt x="15540" y="12921"/>
                    <a:pt x="14915" y="13725"/>
                  </a:cubicBezTo>
                  <a:cubicBezTo>
                    <a:pt x="13799" y="15168"/>
                    <a:pt x="13293" y="17312"/>
                    <a:pt x="14052" y="19024"/>
                  </a:cubicBezTo>
                  <a:cubicBezTo>
                    <a:pt x="13650" y="19158"/>
                    <a:pt x="13233" y="19247"/>
                    <a:pt x="12831" y="19336"/>
                  </a:cubicBezTo>
                  <a:cubicBezTo>
                    <a:pt x="12042" y="16791"/>
                    <a:pt x="11447" y="14201"/>
                    <a:pt x="11090" y="11566"/>
                  </a:cubicBezTo>
                  <a:cubicBezTo>
                    <a:pt x="11045" y="11150"/>
                    <a:pt x="10985" y="10733"/>
                    <a:pt x="10956" y="10316"/>
                  </a:cubicBezTo>
                  <a:cubicBezTo>
                    <a:pt x="11804" y="9899"/>
                    <a:pt x="12548" y="9289"/>
                    <a:pt x="12980" y="8560"/>
                  </a:cubicBezTo>
                  <a:cubicBezTo>
                    <a:pt x="13456" y="7771"/>
                    <a:pt x="13769" y="6282"/>
                    <a:pt x="12727" y="5761"/>
                  </a:cubicBezTo>
                  <a:cubicBezTo>
                    <a:pt x="12536" y="5666"/>
                    <a:pt x="12356" y="5623"/>
                    <a:pt x="12186" y="5623"/>
                  </a:cubicBezTo>
                  <a:cubicBezTo>
                    <a:pt x="11245" y="5623"/>
                    <a:pt x="10641" y="6931"/>
                    <a:pt x="10464" y="7726"/>
                  </a:cubicBezTo>
                  <a:cubicBezTo>
                    <a:pt x="10286" y="8485"/>
                    <a:pt x="10241" y="9259"/>
                    <a:pt x="10271" y="10048"/>
                  </a:cubicBezTo>
                  <a:cubicBezTo>
                    <a:pt x="9773" y="10228"/>
                    <a:pt x="9237" y="10318"/>
                    <a:pt x="8722" y="10318"/>
                  </a:cubicBezTo>
                  <a:cubicBezTo>
                    <a:pt x="8683" y="10318"/>
                    <a:pt x="8643" y="10317"/>
                    <a:pt x="8604" y="10316"/>
                  </a:cubicBezTo>
                  <a:cubicBezTo>
                    <a:pt x="8500" y="9855"/>
                    <a:pt x="8395" y="9408"/>
                    <a:pt x="8276" y="8961"/>
                  </a:cubicBezTo>
                  <a:cubicBezTo>
                    <a:pt x="8077" y="8272"/>
                    <a:pt x="7689" y="6636"/>
                    <a:pt x="6733" y="6636"/>
                  </a:cubicBezTo>
                  <a:cubicBezTo>
                    <a:pt x="6616" y="6636"/>
                    <a:pt x="6491" y="6660"/>
                    <a:pt x="6356" y="6714"/>
                  </a:cubicBezTo>
                  <a:cubicBezTo>
                    <a:pt x="5165" y="7175"/>
                    <a:pt x="5612" y="8947"/>
                    <a:pt x="6192" y="9691"/>
                  </a:cubicBezTo>
                  <a:cubicBezTo>
                    <a:pt x="6743" y="10375"/>
                    <a:pt x="7487" y="10718"/>
                    <a:pt x="8291" y="10822"/>
                  </a:cubicBezTo>
                  <a:lnTo>
                    <a:pt x="8306" y="10822"/>
                  </a:lnTo>
                  <a:cubicBezTo>
                    <a:pt x="8961" y="13695"/>
                    <a:pt x="9229" y="16597"/>
                    <a:pt x="9378" y="19530"/>
                  </a:cubicBezTo>
                  <a:cubicBezTo>
                    <a:pt x="8916" y="19485"/>
                    <a:pt x="8440" y="19411"/>
                    <a:pt x="7964" y="19381"/>
                  </a:cubicBezTo>
                  <a:lnTo>
                    <a:pt x="7934" y="19381"/>
                  </a:lnTo>
                  <a:cubicBezTo>
                    <a:pt x="7815" y="18086"/>
                    <a:pt x="6981" y="16940"/>
                    <a:pt x="6148" y="15987"/>
                  </a:cubicBezTo>
                  <a:cubicBezTo>
                    <a:pt x="5180" y="14871"/>
                    <a:pt x="4034" y="13903"/>
                    <a:pt x="3096" y="12727"/>
                  </a:cubicBezTo>
                  <a:cubicBezTo>
                    <a:pt x="2114" y="11477"/>
                    <a:pt x="1578" y="10048"/>
                    <a:pt x="1638" y="8455"/>
                  </a:cubicBezTo>
                  <a:cubicBezTo>
                    <a:pt x="1712" y="6833"/>
                    <a:pt x="2352" y="5255"/>
                    <a:pt x="3349" y="4005"/>
                  </a:cubicBezTo>
                  <a:cubicBezTo>
                    <a:pt x="5133" y="1799"/>
                    <a:pt x="7914" y="860"/>
                    <a:pt x="10682" y="860"/>
                  </a:cubicBezTo>
                  <a:close/>
                  <a:moveTo>
                    <a:pt x="10316" y="10584"/>
                  </a:moveTo>
                  <a:cubicBezTo>
                    <a:pt x="10390" y="11551"/>
                    <a:pt x="10569" y="12534"/>
                    <a:pt x="10747" y="13472"/>
                  </a:cubicBezTo>
                  <a:cubicBezTo>
                    <a:pt x="11104" y="15481"/>
                    <a:pt x="11611" y="17476"/>
                    <a:pt x="12221" y="19440"/>
                  </a:cubicBezTo>
                  <a:cubicBezTo>
                    <a:pt x="11983" y="19470"/>
                    <a:pt x="11730" y="19500"/>
                    <a:pt x="11491" y="19530"/>
                  </a:cubicBezTo>
                  <a:cubicBezTo>
                    <a:pt x="11117" y="19559"/>
                    <a:pt x="10742" y="19575"/>
                    <a:pt x="10367" y="19575"/>
                  </a:cubicBezTo>
                  <a:cubicBezTo>
                    <a:pt x="10161" y="19575"/>
                    <a:pt x="9956" y="19570"/>
                    <a:pt x="9750" y="19559"/>
                  </a:cubicBezTo>
                  <a:cubicBezTo>
                    <a:pt x="9705" y="19559"/>
                    <a:pt x="9646" y="19559"/>
                    <a:pt x="9586" y="19545"/>
                  </a:cubicBezTo>
                  <a:cubicBezTo>
                    <a:pt x="9720" y="16642"/>
                    <a:pt x="9363" y="13695"/>
                    <a:pt x="8723" y="10837"/>
                  </a:cubicBezTo>
                  <a:lnTo>
                    <a:pt x="8723" y="10837"/>
                  </a:lnTo>
                  <a:cubicBezTo>
                    <a:pt x="8761" y="10838"/>
                    <a:pt x="8800" y="10839"/>
                    <a:pt x="8838" y="10839"/>
                  </a:cubicBezTo>
                  <a:cubicBezTo>
                    <a:pt x="9336" y="10839"/>
                    <a:pt x="9832" y="10750"/>
                    <a:pt x="10316" y="10584"/>
                  </a:cubicBezTo>
                  <a:close/>
                  <a:moveTo>
                    <a:pt x="14870" y="19470"/>
                  </a:moveTo>
                  <a:cubicBezTo>
                    <a:pt x="15034" y="19813"/>
                    <a:pt x="15198" y="20170"/>
                    <a:pt x="15332" y="20527"/>
                  </a:cubicBezTo>
                  <a:cubicBezTo>
                    <a:pt x="15213" y="20527"/>
                    <a:pt x="15094" y="20572"/>
                    <a:pt x="15019" y="20676"/>
                  </a:cubicBezTo>
                  <a:cubicBezTo>
                    <a:pt x="14722" y="21167"/>
                    <a:pt x="14349" y="21495"/>
                    <a:pt x="13814" y="21703"/>
                  </a:cubicBezTo>
                  <a:cubicBezTo>
                    <a:pt x="13278" y="21896"/>
                    <a:pt x="12697" y="21971"/>
                    <a:pt x="12132" y="21971"/>
                  </a:cubicBezTo>
                  <a:cubicBezTo>
                    <a:pt x="12103" y="21971"/>
                    <a:pt x="12073" y="21971"/>
                    <a:pt x="12044" y="21971"/>
                  </a:cubicBezTo>
                  <a:cubicBezTo>
                    <a:pt x="10632" y="21971"/>
                    <a:pt x="9277" y="21618"/>
                    <a:pt x="7979" y="21108"/>
                  </a:cubicBezTo>
                  <a:cubicBezTo>
                    <a:pt x="7964" y="21093"/>
                    <a:pt x="7964" y="21093"/>
                    <a:pt x="7949" y="21093"/>
                  </a:cubicBezTo>
                  <a:cubicBezTo>
                    <a:pt x="7934" y="20795"/>
                    <a:pt x="7949" y="20482"/>
                    <a:pt x="7994" y="20185"/>
                  </a:cubicBezTo>
                  <a:cubicBezTo>
                    <a:pt x="8621" y="20342"/>
                    <a:pt x="9300" y="20402"/>
                    <a:pt x="9973" y="20402"/>
                  </a:cubicBezTo>
                  <a:cubicBezTo>
                    <a:pt x="10512" y="20402"/>
                    <a:pt x="11048" y="20363"/>
                    <a:pt x="11551" y="20304"/>
                  </a:cubicBezTo>
                  <a:cubicBezTo>
                    <a:pt x="12697" y="20185"/>
                    <a:pt x="13799" y="19887"/>
                    <a:pt x="14870" y="19470"/>
                  </a:cubicBezTo>
                  <a:close/>
                  <a:moveTo>
                    <a:pt x="15510" y="21137"/>
                  </a:moveTo>
                  <a:cubicBezTo>
                    <a:pt x="15615" y="21569"/>
                    <a:pt x="15659" y="22001"/>
                    <a:pt x="15585" y="22417"/>
                  </a:cubicBezTo>
                  <a:cubicBezTo>
                    <a:pt x="15257" y="22432"/>
                    <a:pt x="14975" y="22611"/>
                    <a:pt x="14677" y="22715"/>
                  </a:cubicBezTo>
                  <a:cubicBezTo>
                    <a:pt x="14394" y="22819"/>
                    <a:pt x="14096" y="22909"/>
                    <a:pt x="13799" y="22983"/>
                  </a:cubicBezTo>
                  <a:cubicBezTo>
                    <a:pt x="13173" y="23162"/>
                    <a:pt x="12519" y="23251"/>
                    <a:pt x="11864" y="23296"/>
                  </a:cubicBezTo>
                  <a:cubicBezTo>
                    <a:pt x="11707" y="23304"/>
                    <a:pt x="11551" y="23308"/>
                    <a:pt x="11394" y="23308"/>
                  </a:cubicBezTo>
                  <a:cubicBezTo>
                    <a:pt x="10402" y="23308"/>
                    <a:pt x="9406" y="23149"/>
                    <a:pt x="8455" y="22879"/>
                  </a:cubicBezTo>
                  <a:cubicBezTo>
                    <a:pt x="8217" y="22432"/>
                    <a:pt x="8053" y="21971"/>
                    <a:pt x="7979" y="21480"/>
                  </a:cubicBezTo>
                  <a:lnTo>
                    <a:pt x="7979" y="21480"/>
                  </a:lnTo>
                  <a:cubicBezTo>
                    <a:pt x="9281" y="22195"/>
                    <a:pt x="10804" y="22553"/>
                    <a:pt x="12282" y="22553"/>
                  </a:cubicBezTo>
                  <a:cubicBezTo>
                    <a:pt x="12341" y="22553"/>
                    <a:pt x="12400" y="22553"/>
                    <a:pt x="12459" y="22551"/>
                  </a:cubicBezTo>
                  <a:cubicBezTo>
                    <a:pt x="13575" y="22522"/>
                    <a:pt x="14945" y="22179"/>
                    <a:pt x="15510" y="21137"/>
                  </a:cubicBezTo>
                  <a:close/>
                  <a:moveTo>
                    <a:pt x="15376" y="23057"/>
                  </a:moveTo>
                  <a:lnTo>
                    <a:pt x="15376" y="23057"/>
                  </a:lnTo>
                  <a:cubicBezTo>
                    <a:pt x="15317" y="23147"/>
                    <a:pt x="15272" y="23251"/>
                    <a:pt x="15198" y="23340"/>
                  </a:cubicBezTo>
                  <a:cubicBezTo>
                    <a:pt x="14439" y="24367"/>
                    <a:pt x="12935" y="24725"/>
                    <a:pt x="11745" y="24725"/>
                  </a:cubicBezTo>
                  <a:cubicBezTo>
                    <a:pt x="10554" y="24725"/>
                    <a:pt x="9482" y="24248"/>
                    <a:pt x="8768" y="23325"/>
                  </a:cubicBezTo>
                  <a:lnTo>
                    <a:pt x="8768" y="23325"/>
                  </a:lnTo>
                  <a:cubicBezTo>
                    <a:pt x="9675" y="23623"/>
                    <a:pt x="10619" y="23761"/>
                    <a:pt x="11578" y="23761"/>
                  </a:cubicBezTo>
                  <a:cubicBezTo>
                    <a:pt x="11673" y="23761"/>
                    <a:pt x="11768" y="23760"/>
                    <a:pt x="11864" y="23757"/>
                  </a:cubicBezTo>
                  <a:cubicBezTo>
                    <a:pt x="12548" y="23742"/>
                    <a:pt x="13218" y="23668"/>
                    <a:pt x="13873" y="23519"/>
                  </a:cubicBezTo>
                  <a:cubicBezTo>
                    <a:pt x="14215" y="23444"/>
                    <a:pt x="14558" y="23340"/>
                    <a:pt x="14885" y="23236"/>
                  </a:cubicBezTo>
                  <a:cubicBezTo>
                    <a:pt x="15049" y="23177"/>
                    <a:pt x="15213" y="23117"/>
                    <a:pt x="15376" y="23057"/>
                  </a:cubicBezTo>
                  <a:close/>
                  <a:moveTo>
                    <a:pt x="10633" y="0"/>
                  </a:moveTo>
                  <a:cubicBezTo>
                    <a:pt x="8151" y="0"/>
                    <a:pt x="5679" y="691"/>
                    <a:pt x="3766" y="2323"/>
                  </a:cubicBezTo>
                  <a:cubicBezTo>
                    <a:pt x="1340" y="4392"/>
                    <a:pt x="0" y="8024"/>
                    <a:pt x="1206" y="11090"/>
                  </a:cubicBezTo>
                  <a:cubicBezTo>
                    <a:pt x="1846" y="12727"/>
                    <a:pt x="3126" y="13978"/>
                    <a:pt x="4376" y="15183"/>
                  </a:cubicBezTo>
                  <a:cubicBezTo>
                    <a:pt x="5017" y="15808"/>
                    <a:pt x="5657" y="16434"/>
                    <a:pt x="6237" y="17118"/>
                  </a:cubicBezTo>
                  <a:cubicBezTo>
                    <a:pt x="6847" y="17863"/>
                    <a:pt x="7234" y="18696"/>
                    <a:pt x="7592" y="19574"/>
                  </a:cubicBezTo>
                  <a:cubicBezTo>
                    <a:pt x="7592" y="19589"/>
                    <a:pt x="7607" y="19604"/>
                    <a:pt x="7621" y="19619"/>
                  </a:cubicBezTo>
                  <a:cubicBezTo>
                    <a:pt x="7562" y="19783"/>
                    <a:pt x="7607" y="20006"/>
                    <a:pt x="7770" y="20095"/>
                  </a:cubicBezTo>
                  <a:cubicBezTo>
                    <a:pt x="7502" y="20959"/>
                    <a:pt x="7592" y="21896"/>
                    <a:pt x="7949" y="22730"/>
                  </a:cubicBezTo>
                  <a:cubicBezTo>
                    <a:pt x="7815" y="22760"/>
                    <a:pt x="7755" y="22953"/>
                    <a:pt x="7889" y="23013"/>
                  </a:cubicBezTo>
                  <a:cubicBezTo>
                    <a:pt x="7964" y="23043"/>
                    <a:pt x="8038" y="23072"/>
                    <a:pt x="8113" y="23102"/>
                  </a:cubicBezTo>
                  <a:cubicBezTo>
                    <a:pt x="8485" y="23802"/>
                    <a:pt x="9035" y="24382"/>
                    <a:pt x="9705" y="24754"/>
                  </a:cubicBezTo>
                  <a:cubicBezTo>
                    <a:pt x="10364" y="25117"/>
                    <a:pt x="11202" y="25304"/>
                    <a:pt x="12058" y="25304"/>
                  </a:cubicBezTo>
                  <a:cubicBezTo>
                    <a:pt x="13695" y="25304"/>
                    <a:pt x="15396" y="24618"/>
                    <a:pt x="16031" y="23162"/>
                  </a:cubicBezTo>
                  <a:cubicBezTo>
                    <a:pt x="16642" y="21733"/>
                    <a:pt x="15957" y="20170"/>
                    <a:pt x="15332" y="18875"/>
                  </a:cubicBezTo>
                  <a:cubicBezTo>
                    <a:pt x="15287" y="18785"/>
                    <a:pt x="15153" y="18711"/>
                    <a:pt x="15049" y="18711"/>
                  </a:cubicBezTo>
                  <a:cubicBezTo>
                    <a:pt x="14870" y="17788"/>
                    <a:pt x="14736" y="16895"/>
                    <a:pt x="14989" y="15957"/>
                  </a:cubicBezTo>
                  <a:cubicBezTo>
                    <a:pt x="15257" y="14915"/>
                    <a:pt x="15868" y="14112"/>
                    <a:pt x="16567" y="13308"/>
                  </a:cubicBezTo>
                  <a:cubicBezTo>
                    <a:pt x="17192" y="12593"/>
                    <a:pt x="17847" y="11879"/>
                    <a:pt x="18279" y="11030"/>
                  </a:cubicBezTo>
                  <a:cubicBezTo>
                    <a:pt x="18726" y="10167"/>
                    <a:pt x="18979" y="9214"/>
                    <a:pt x="19202" y="8277"/>
                  </a:cubicBezTo>
                  <a:cubicBezTo>
                    <a:pt x="19634" y="6416"/>
                    <a:pt x="19901" y="4422"/>
                    <a:pt x="18592" y="2844"/>
                  </a:cubicBezTo>
                  <a:cubicBezTo>
                    <a:pt x="17490" y="1519"/>
                    <a:pt x="15749" y="849"/>
                    <a:pt x="14141" y="447"/>
                  </a:cubicBezTo>
                  <a:cubicBezTo>
                    <a:pt x="13009" y="158"/>
                    <a:pt x="11820" y="0"/>
                    <a:pt x="106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1"/>
            <p:cNvSpPr/>
            <p:nvPr/>
          </p:nvSpPr>
          <p:spPr>
            <a:xfrm>
              <a:off x="3055700" y="4149125"/>
              <a:ext cx="75925" cy="40700"/>
            </a:xfrm>
            <a:custGeom>
              <a:avLst/>
              <a:gdLst/>
              <a:ahLst/>
              <a:cxnLst/>
              <a:rect l="l" t="t" r="r" b="b"/>
              <a:pathLst>
                <a:path w="3037" h="1628" extrusionOk="0">
                  <a:moveTo>
                    <a:pt x="2636" y="0"/>
                  </a:moveTo>
                  <a:cubicBezTo>
                    <a:pt x="2538" y="0"/>
                    <a:pt x="2441" y="18"/>
                    <a:pt x="2352" y="45"/>
                  </a:cubicBezTo>
                  <a:cubicBezTo>
                    <a:pt x="2263" y="60"/>
                    <a:pt x="2173" y="90"/>
                    <a:pt x="2084" y="105"/>
                  </a:cubicBezTo>
                  <a:cubicBezTo>
                    <a:pt x="1980" y="120"/>
                    <a:pt x="1906" y="164"/>
                    <a:pt x="1816" y="194"/>
                  </a:cubicBezTo>
                  <a:cubicBezTo>
                    <a:pt x="1801" y="209"/>
                    <a:pt x="1786" y="209"/>
                    <a:pt x="1772" y="224"/>
                  </a:cubicBezTo>
                  <a:cubicBezTo>
                    <a:pt x="1682" y="254"/>
                    <a:pt x="1593" y="283"/>
                    <a:pt x="1519" y="313"/>
                  </a:cubicBezTo>
                  <a:cubicBezTo>
                    <a:pt x="1459" y="328"/>
                    <a:pt x="1414" y="343"/>
                    <a:pt x="1370" y="358"/>
                  </a:cubicBezTo>
                  <a:cubicBezTo>
                    <a:pt x="1340" y="373"/>
                    <a:pt x="1310" y="388"/>
                    <a:pt x="1295" y="388"/>
                  </a:cubicBezTo>
                  <a:cubicBezTo>
                    <a:pt x="1266" y="402"/>
                    <a:pt x="1251" y="402"/>
                    <a:pt x="1236" y="417"/>
                  </a:cubicBezTo>
                  <a:cubicBezTo>
                    <a:pt x="1146" y="447"/>
                    <a:pt x="1042" y="477"/>
                    <a:pt x="953" y="507"/>
                  </a:cubicBezTo>
                  <a:cubicBezTo>
                    <a:pt x="834" y="551"/>
                    <a:pt x="745" y="611"/>
                    <a:pt x="685" y="685"/>
                  </a:cubicBezTo>
                  <a:cubicBezTo>
                    <a:pt x="640" y="700"/>
                    <a:pt x="581" y="715"/>
                    <a:pt x="536" y="730"/>
                  </a:cubicBezTo>
                  <a:cubicBezTo>
                    <a:pt x="432" y="775"/>
                    <a:pt x="313" y="804"/>
                    <a:pt x="224" y="864"/>
                  </a:cubicBezTo>
                  <a:cubicBezTo>
                    <a:pt x="15" y="998"/>
                    <a:pt x="0" y="1296"/>
                    <a:pt x="224" y="1415"/>
                  </a:cubicBezTo>
                  <a:cubicBezTo>
                    <a:pt x="328" y="1489"/>
                    <a:pt x="432" y="1519"/>
                    <a:pt x="566" y="1534"/>
                  </a:cubicBezTo>
                  <a:cubicBezTo>
                    <a:pt x="640" y="1549"/>
                    <a:pt x="715" y="1549"/>
                    <a:pt x="789" y="1564"/>
                  </a:cubicBezTo>
                  <a:cubicBezTo>
                    <a:pt x="884" y="1611"/>
                    <a:pt x="994" y="1628"/>
                    <a:pt x="1108" y="1628"/>
                  </a:cubicBezTo>
                  <a:cubicBezTo>
                    <a:pt x="1280" y="1628"/>
                    <a:pt x="1462" y="1590"/>
                    <a:pt x="1623" y="1564"/>
                  </a:cubicBezTo>
                  <a:cubicBezTo>
                    <a:pt x="1861" y="1504"/>
                    <a:pt x="2099" y="1385"/>
                    <a:pt x="2322" y="1266"/>
                  </a:cubicBezTo>
                  <a:cubicBezTo>
                    <a:pt x="2560" y="1132"/>
                    <a:pt x="2754" y="923"/>
                    <a:pt x="2903" y="700"/>
                  </a:cubicBezTo>
                  <a:cubicBezTo>
                    <a:pt x="2992" y="581"/>
                    <a:pt x="3022" y="462"/>
                    <a:pt x="3022" y="313"/>
                  </a:cubicBezTo>
                  <a:cubicBezTo>
                    <a:pt x="3022" y="254"/>
                    <a:pt x="3037" y="120"/>
                    <a:pt x="2962" y="90"/>
                  </a:cubicBezTo>
                  <a:cubicBezTo>
                    <a:pt x="2865" y="25"/>
                    <a:pt x="2751" y="0"/>
                    <a:pt x="26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1"/>
            <p:cNvSpPr/>
            <p:nvPr/>
          </p:nvSpPr>
          <p:spPr>
            <a:xfrm>
              <a:off x="3045450" y="3808325"/>
              <a:ext cx="100150" cy="94350"/>
            </a:xfrm>
            <a:custGeom>
              <a:avLst/>
              <a:gdLst/>
              <a:ahLst/>
              <a:cxnLst/>
              <a:rect l="l" t="t" r="r" b="b"/>
              <a:pathLst>
                <a:path w="4006" h="3774" extrusionOk="0">
                  <a:moveTo>
                    <a:pt x="319" y="0"/>
                  </a:moveTo>
                  <a:cubicBezTo>
                    <a:pt x="142" y="0"/>
                    <a:pt x="0" y="175"/>
                    <a:pt x="98" y="370"/>
                  </a:cubicBezTo>
                  <a:cubicBezTo>
                    <a:pt x="202" y="564"/>
                    <a:pt x="351" y="712"/>
                    <a:pt x="500" y="876"/>
                  </a:cubicBezTo>
                  <a:lnTo>
                    <a:pt x="931" y="1353"/>
                  </a:lnTo>
                  <a:cubicBezTo>
                    <a:pt x="1080" y="1516"/>
                    <a:pt x="1199" y="1710"/>
                    <a:pt x="1348" y="1844"/>
                  </a:cubicBezTo>
                  <a:cubicBezTo>
                    <a:pt x="1512" y="1993"/>
                    <a:pt x="1676" y="2141"/>
                    <a:pt x="1839" y="2290"/>
                  </a:cubicBezTo>
                  <a:cubicBezTo>
                    <a:pt x="2152" y="2573"/>
                    <a:pt x="2479" y="2841"/>
                    <a:pt x="2822" y="3094"/>
                  </a:cubicBezTo>
                  <a:cubicBezTo>
                    <a:pt x="2985" y="3228"/>
                    <a:pt x="3149" y="3362"/>
                    <a:pt x="3328" y="3466"/>
                  </a:cubicBezTo>
                  <a:cubicBezTo>
                    <a:pt x="3521" y="3570"/>
                    <a:pt x="3730" y="3660"/>
                    <a:pt x="3923" y="3764"/>
                  </a:cubicBezTo>
                  <a:cubicBezTo>
                    <a:pt x="3930" y="3771"/>
                    <a:pt x="3938" y="3774"/>
                    <a:pt x="3946" y="3774"/>
                  </a:cubicBezTo>
                  <a:cubicBezTo>
                    <a:pt x="3975" y="3774"/>
                    <a:pt x="4006" y="3739"/>
                    <a:pt x="3983" y="3704"/>
                  </a:cubicBezTo>
                  <a:cubicBezTo>
                    <a:pt x="3864" y="3541"/>
                    <a:pt x="3789" y="3347"/>
                    <a:pt x="3670" y="3168"/>
                  </a:cubicBezTo>
                  <a:cubicBezTo>
                    <a:pt x="3566" y="2990"/>
                    <a:pt x="3417" y="2826"/>
                    <a:pt x="3283" y="2662"/>
                  </a:cubicBezTo>
                  <a:cubicBezTo>
                    <a:pt x="3015" y="2320"/>
                    <a:pt x="2732" y="1993"/>
                    <a:pt x="2435" y="1695"/>
                  </a:cubicBezTo>
                  <a:cubicBezTo>
                    <a:pt x="2286" y="1546"/>
                    <a:pt x="2137" y="1397"/>
                    <a:pt x="2003" y="1248"/>
                  </a:cubicBezTo>
                  <a:cubicBezTo>
                    <a:pt x="1839" y="1099"/>
                    <a:pt x="1661" y="980"/>
                    <a:pt x="1497" y="846"/>
                  </a:cubicBezTo>
                  <a:cubicBezTo>
                    <a:pt x="1333" y="712"/>
                    <a:pt x="1169" y="564"/>
                    <a:pt x="991" y="430"/>
                  </a:cubicBezTo>
                  <a:cubicBezTo>
                    <a:pt x="827" y="281"/>
                    <a:pt x="648" y="117"/>
                    <a:pt x="440" y="28"/>
                  </a:cubicBezTo>
                  <a:cubicBezTo>
                    <a:pt x="400" y="9"/>
                    <a:pt x="358" y="0"/>
                    <a:pt x="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1"/>
            <p:cNvSpPr/>
            <p:nvPr/>
          </p:nvSpPr>
          <p:spPr>
            <a:xfrm>
              <a:off x="3327725" y="3675050"/>
              <a:ext cx="23100" cy="101100"/>
            </a:xfrm>
            <a:custGeom>
              <a:avLst/>
              <a:gdLst/>
              <a:ahLst/>
              <a:cxnLst/>
              <a:rect l="l" t="t" r="r" b="b"/>
              <a:pathLst>
                <a:path w="924" h="4044" extrusionOk="0">
                  <a:moveTo>
                    <a:pt x="522" y="0"/>
                  </a:moveTo>
                  <a:cubicBezTo>
                    <a:pt x="386" y="0"/>
                    <a:pt x="247" y="79"/>
                    <a:pt x="209" y="223"/>
                  </a:cubicBezTo>
                  <a:cubicBezTo>
                    <a:pt x="30" y="849"/>
                    <a:pt x="0" y="1518"/>
                    <a:pt x="0" y="2159"/>
                  </a:cubicBezTo>
                  <a:cubicBezTo>
                    <a:pt x="0" y="2471"/>
                    <a:pt x="45" y="2784"/>
                    <a:pt x="60" y="3096"/>
                  </a:cubicBezTo>
                  <a:cubicBezTo>
                    <a:pt x="75" y="3260"/>
                    <a:pt x="75" y="3424"/>
                    <a:pt x="89" y="3587"/>
                  </a:cubicBezTo>
                  <a:cubicBezTo>
                    <a:pt x="119" y="3736"/>
                    <a:pt x="194" y="3870"/>
                    <a:pt x="268" y="4004"/>
                  </a:cubicBezTo>
                  <a:cubicBezTo>
                    <a:pt x="282" y="4032"/>
                    <a:pt x="309" y="4044"/>
                    <a:pt x="338" y="4044"/>
                  </a:cubicBezTo>
                  <a:cubicBezTo>
                    <a:pt x="371" y="4044"/>
                    <a:pt x="408" y="4028"/>
                    <a:pt x="432" y="4004"/>
                  </a:cubicBezTo>
                  <a:cubicBezTo>
                    <a:pt x="521" y="3870"/>
                    <a:pt x="596" y="3751"/>
                    <a:pt x="640" y="3587"/>
                  </a:cubicBezTo>
                  <a:cubicBezTo>
                    <a:pt x="670" y="3439"/>
                    <a:pt x="685" y="3275"/>
                    <a:pt x="715" y="3111"/>
                  </a:cubicBezTo>
                  <a:cubicBezTo>
                    <a:pt x="759" y="2799"/>
                    <a:pt x="834" y="2486"/>
                    <a:pt x="849" y="2159"/>
                  </a:cubicBezTo>
                  <a:cubicBezTo>
                    <a:pt x="893" y="1518"/>
                    <a:pt x="923" y="864"/>
                    <a:pt x="804" y="223"/>
                  </a:cubicBezTo>
                  <a:cubicBezTo>
                    <a:pt x="775" y="71"/>
                    <a:pt x="650" y="0"/>
                    <a:pt x="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1"/>
            <p:cNvSpPr/>
            <p:nvPr/>
          </p:nvSpPr>
          <p:spPr>
            <a:xfrm>
              <a:off x="3603075" y="3769500"/>
              <a:ext cx="78325" cy="53625"/>
            </a:xfrm>
            <a:custGeom>
              <a:avLst/>
              <a:gdLst/>
              <a:ahLst/>
              <a:cxnLst/>
              <a:rect l="l" t="t" r="r" b="b"/>
              <a:pathLst>
                <a:path w="3133" h="2145" extrusionOk="0">
                  <a:moveTo>
                    <a:pt x="2736" y="0"/>
                  </a:moveTo>
                  <a:cubicBezTo>
                    <a:pt x="2722" y="0"/>
                    <a:pt x="2709" y="1"/>
                    <a:pt x="2695" y="3"/>
                  </a:cubicBezTo>
                  <a:cubicBezTo>
                    <a:pt x="2561" y="18"/>
                    <a:pt x="2457" y="77"/>
                    <a:pt x="2338" y="107"/>
                  </a:cubicBezTo>
                  <a:cubicBezTo>
                    <a:pt x="2189" y="152"/>
                    <a:pt x="2055" y="226"/>
                    <a:pt x="1921" y="301"/>
                  </a:cubicBezTo>
                  <a:cubicBezTo>
                    <a:pt x="1713" y="420"/>
                    <a:pt x="1489" y="539"/>
                    <a:pt x="1266" y="658"/>
                  </a:cubicBezTo>
                  <a:cubicBezTo>
                    <a:pt x="1058" y="777"/>
                    <a:pt x="864" y="941"/>
                    <a:pt x="656" y="1090"/>
                  </a:cubicBezTo>
                  <a:cubicBezTo>
                    <a:pt x="477" y="1224"/>
                    <a:pt x="269" y="1387"/>
                    <a:pt x="135" y="1581"/>
                  </a:cubicBezTo>
                  <a:cubicBezTo>
                    <a:pt x="135" y="1596"/>
                    <a:pt x="120" y="1596"/>
                    <a:pt x="120" y="1596"/>
                  </a:cubicBezTo>
                  <a:cubicBezTo>
                    <a:pt x="1" y="1700"/>
                    <a:pt x="16" y="1864"/>
                    <a:pt x="90" y="1983"/>
                  </a:cubicBezTo>
                  <a:cubicBezTo>
                    <a:pt x="159" y="2105"/>
                    <a:pt x="267" y="2145"/>
                    <a:pt x="383" y="2145"/>
                  </a:cubicBezTo>
                  <a:cubicBezTo>
                    <a:pt x="494" y="2145"/>
                    <a:pt x="614" y="2108"/>
                    <a:pt x="715" y="2072"/>
                  </a:cubicBezTo>
                  <a:cubicBezTo>
                    <a:pt x="894" y="1998"/>
                    <a:pt x="1073" y="1908"/>
                    <a:pt x="1251" y="1804"/>
                  </a:cubicBezTo>
                  <a:cubicBezTo>
                    <a:pt x="1415" y="1715"/>
                    <a:pt x="1579" y="1640"/>
                    <a:pt x="1728" y="1521"/>
                  </a:cubicBezTo>
                  <a:lnTo>
                    <a:pt x="2159" y="1194"/>
                  </a:lnTo>
                  <a:cubicBezTo>
                    <a:pt x="2308" y="1075"/>
                    <a:pt x="2487" y="970"/>
                    <a:pt x="2621" y="837"/>
                  </a:cubicBezTo>
                  <a:cubicBezTo>
                    <a:pt x="2680" y="777"/>
                    <a:pt x="2740" y="703"/>
                    <a:pt x="2799" y="643"/>
                  </a:cubicBezTo>
                  <a:cubicBezTo>
                    <a:pt x="2874" y="569"/>
                    <a:pt x="2933" y="479"/>
                    <a:pt x="2993" y="390"/>
                  </a:cubicBezTo>
                  <a:cubicBezTo>
                    <a:pt x="3132" y="195"/>
                    <a:pt x="2933" y="0"/>
                    <a:pt x="2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1"/>
            <p:cNvSpPr/>
            <p:nvPr/>
          </p:nvSpPr>
          <p:spPr>
            <a:xfrm>
              <a:off x="3592675" y="4190375"/>
              <a:ext cx="87475" cy="37850"/>
            </a:xfrm>
            <a:custGeom>
              <a:avLst/>
              <a:gdLst/>
              <a:ahLst/>
              <a:cxnLst/>
              <a:rect l="l" t="t" r="r" b="b"/>
              <a:pathLst>
                <a:path w="3499" h="1514" extrusionOk="0">
                  <a:moveTo>
                    <a:pt x="446" y="0"/>
                  </a:moveTo>
                  <a:cubicBezTo>
                    <a:pt x="322" y="0"/>
                    <a:pt x="179" y="49"/>
                    <a:pt x="60" y="62"/>
                  </a:cubicBezTo>
                  <a:cubicBezTo>
                    <a:pt x="30" y="62"/>
                    <a:pt x="0" y="107"/>
                    <a:pt x="30" y="137"/>
                  </a:cubicBezTo>
                  <a:cubicBezTo>
                    <a:pt x="119" y="226"/>
                    <a:pt x="194" y="330"/>
                    <a:pt x="283" y="420"/>
                  </a:cubicBezTo>
                  <a:cubicBezTo>
                    <a:pt x="372" y="509"/>
                    <a:pt x="536" y="554"/>
                    <a:pt x="655" y="598"/>
                  </a:cubicBezTo>
                  <a:cubicBezTo>
                    <a:pt x="908" y="717"/>
                    <a:pt x="1161" y="836"/>
                    <a:pt x="1429" y="955"/>
                  </a:cubicBezTo>
                  <a:cubicBezTo>
                    <a:pt x="1682" y="1075"/>
                    <a:pt x="1950" y="1208"/>
                    <a:pt x="2218" y="1298"/>
                  </a:cubicBezTo>
                  <a:cubicBezTo>
                    <a:pt x="2455" y="1377"/>
                    <a:pt x="2715" y="1514"/>
                    <a:pt x="2967" y="1514"/>
                  </a:cubicBezTo>
                  <a:cubicBezTo>
                    <a:pt x="3001" y="1514"/>
                    <a:pt x="3034" y="1511"/>
                    <a:pt x="3067" y="1506"/>
                  </a:cubicBezTo>
                  <a:cubicBezTo>
                    <a:pt x="3334" y="1476"/>
                    <a:pt x="3498" y="1179"/>
                    <a:pt x="3290" y="970"/>
                  </a:cubicBezTo>
                  <a:cubicBezTo>
                    <a:pt x="3096" y="747"/>
                    <a:pt x="2769" y="673"/>
                    <a:pt x="2501" y="568"/>
                  </a:cubicBezTo>
                  <a:cubicBezTo>
                    <a:pt x="2233" y="479"/>
                    <a:pt x="1965" y="405"/>
                    <a:pt x="1682" y="330"/>
                  </a:cubicBezTo>
                  <a:cubicBezTo>
                    <a:pt x="1414" y="256"/>
                    <a:pt x="1161" y="181"/>
                    <a:pt x="893" y="107"/>
                  </a:cubicBezTo>
                  <a:cubicBezTo>
                    <a:pt x="759" y="77"/>
                    <a:pt x="625" y="18"/>
                    <a:pt x="491" y="3"/>
                  </a:cubicBezTo>
                  <a:cubicBezTo>
                    <a:pt x="477" y="1"/>
                    <a:pt x="462" y="0"/>
                    <a:pt x="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21"/>
          <p:cNvGrpSpPr/>
          <p:nvPr/>
        </p:nvGrpSpPr>
        <p:grpSpPr>
          <a:xfrm>
            <a:off x="7988299" y="2449730"/>
            <a:ext cx="750308" cy="443949"/>
            <a:chOff x="2259350" y="2408700"/>
            <a:chExt cx="508925" cy="301125"/>
          </a:xfrm>
        </p:grpSpPr>
        <p:sp>
          <p:nvSpPr>
            <p:cNvPr id="473" name="Google Shape;473;p21"/>
            <p:cNvSpPr/>
            <p:nvPr/>
          </p:nvSpPr>
          <p:spPr>
            <a:xfrm>
              <a:off x="2756325" y="2606300"/>
              <a:ext cx="200" cy="875"/>
            </a:xfrm>
            <a:custGeom>
              <a:avLst/>
              <a:gdLst/>
              <a:ahLst/>
              <a:cxnLst/>
              <a:rect l="l" t="t" r="r" b="b"/>
              <a:pathLst>
                <a:path w="8" h="35" extrusionOk="0">
                  <a:moveTo>
                    <a:pt x="8" y="1"/>
                  </a:moveTo>
                  <a:lnTo>
                    <a:pt x="8" y="1"/>
                  </a:lnTo>
                  <a:cubicBezTo>
                    <a:pt x="0" y="23"/>
                    <a:pt x="0" y="34"/>
                    <a:pt x="2" y="34"/>
                  </a:cubicBezTo>
                  <a:cubicBezTo>
                    <a:pt x="4" y="34"/>
                    <a:pt x="8" y="23"/>
                    <a:pt x="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1"/>
            <p:cNvSpPr/>
            <p:nvPr/>
          </p:nvSpPr>
          <p:spPr>
            <a:xfrm>
              <a:off x="2364675" y="2478550"/>
              <a:ext cx="159400" cy="140475"/>
            </a:xfrm>
            <a:custGeom>
              <a:avLst/>
              <a:gdLst/>
              <a:ahLst/>
              <a:cxnLst/>
              <a:rect l="l" t="t" r="r" b="b"/>
              <a:pathLst>
                <a:path w="6376" h="5619" extrusionOk="0">
                  <a:moveTo>
                    <a:pt x="3293" y="307"/>
                  </a:moveTo>
                  <a:cubicBezTo>
                    <a:pt x="4637" y="307"/>
                    <a:pt x="6030" y="1290"/>
                    <a:pt x="5746" y="2848"/>
                  </a:cubicBezTo>
                  <a:cubicBezTo>
                    <a:pt x="5528" y="4091"/>
                    <a:pt x="4391" y="5090"/>
                    <a:pt x="3175" y="5090"/>
                  </a:cubicBezTo>
                  <a:cubicBezTo>
                    <a:pt x="2892" y="5090"/>
                    <a:pt x="2604" y="5035"/>
                    <a:pt x="2322" y="4917"/>
                  </a:cubicBezTo>
                  <a:cubicBezTo>
                    <a:pt x="997" y="4366"/>
                    <a:pt x="700" y="2774"/>
                    <a:pt x="1250" y="1553"/>
                  </a:cubicBezTo>
                  <a:cubicBezTo>
                    <a:pt x="1633" y="690"/>
                    <a:pt x="2454" y="307"/>
                    <a:pt x="3293" y="307"/>
                  </a:cubicBezTo>
                  <a:close/>
                  <a:moveTo>
                    <a:pt x="3361" y="0"/>
                  </a:moveTo>
                  <a:cubicBezTo>
                    <a:pt x="2438" y="0"/>
                    <a:pt x="1515" y="380"/>
                    <a:pt x="968" y="1211"/>
                  </a:cubicBezTo>
                  <a:cubicBezTo>
                    <a:pt x="0" y="2684"/>
                    <a:pt x="610" y="4873"/>
                    <a:pt x="2307" y="5468"/>
                  </a:cubicBezTo>
                  <a:cubicBezTo>
                    <a:pt x="2599" y="5571"/>
                    <a:pt x="2896" y="5619"/>
                    <a:pt x="3187" y="5619"/>
                  </a:cubicBezTo>
                  <a:cubicBezTo>
                    <a:pt x="4709" y="5619"/>
                    <a:pt x="6112" y="4318"/>
                    <a:pt x="6237" y="2744"/>
                  </a:cubicBezTo>
                  <a:cubicBezTo>
                    <a:pt x="6375" y="1017"/>
                    <a:pt x="4869" y="0"/>
                    <a:pt x="33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1"/>
            <p:cNvSpPr/>
            <p:nvPr/>
          </p:nvSpPr>
          <p:spPr>
            <a:xfrm>
              <a:off x="2410050" y="2498425"/>
              <a:ext cx="77075" cy="101525"/>
            </a:xfrm>
            <a:custGeom>
              <a:avLst/>
              <a:gdLst/>
              <a:ahLst/>
              <a:cxnLst/>
              <a:rect l="l" t="t" r="r" b="b"/>
              <a:pathLst>
                <a:path w="3083" h="4061" extrusionOk="0">
                  <a:moveTo>
                    <a:pt x="1102" y="773"/>
                  </a:moveTo>
                  <a:cubicBezTo>
                    <a:pt x="1251" y="1145"/>
                    <a:pt x="1430" y="1502"/>
                    <a:pt x="1594" y="1860"/>
                  </a:cubicBezTo>
                  <a:cubicBezTo>
                    <a:pt x="1594" y="1875"/>
                    <a:pt x="1594" y="1875"/>
                    <a:pt x="1594" y="1875"/>
                  </a:cubicBezTo>
                  <a:cubicBezTo>
                    <a:pt x="1579" y="1875"/>
                    <a:pt x="1549" y="1875"/>
                    <a:pt x="1534" y="1889"/>
                  </a:cubicBezTo>
                  <a:cubicBezTo>
                    <a:pt x="1460" y="1904"/>
                    <a:pt x="1370" y="1934"/>
                    <a:pt x="1266" y="1949"/>
                  </a:cubicBezTo>
                  <a:cubicBezTo>
                    <a:pt x="1117" y="1636"/>
                    <a:pt x="968" y="1309"/>
                    <a:pt x="820" y="981"/>
                  </a:cubicBezTo>
                  <a:cubicBezTo>
                    <a:pt x="909" y="892"/>
                    <a:pt x="998" y="833"/>
                    <a:pt x="1102" y="773"/>
                  </a:cubicBezTo>
                  <a:close/>
                  <a:moveTo>
                    <a:pt x="641" y="1160"/>
                  </a:moveTo>
                  <a:cubicBezTo>
                    <a:pt x="760" y="1458"/>
                    <a:pt x="894" y="1726"/>
                    <a:pt x="1028" y="2009"/>
                  </a:cubicBezTo>
                  <a:lnTo>
                    <a:pt x="879" y="2009"/>
                  </a:lnTo>
                  <a:cubicBezTo>
                    <a:pt x="269" y="1904"/>
                    <a:pt x="418" y="1532"/>
                    <a:pt x="581" y="1264"/>
                  </a:cubicBezTo>
                  <a:cubicBezTo>
                    <a:pt x="596" y="1220"/>
                    <a:pt x="626" y="1205"/>
                    <a:pt x="641" y="1160"/>
                  </a:cubicBezTo>
                  <a:close/>
                  <a:moveTo>
                    <a:pt x="2025" y="2202"/>
                  </a:moveTo>
                  <a:cubicBezTo>
                    <a:pt x="2308" y="2232"/>
                    <a:pt x="2576" y="2366"/>
                    <a:pt x="2472" y="2723"/>
                  </a:cubicBezTo>
                  <a:cubicBezTo>
                    <a:pt x="2457" y="2783"/>
                    <a:pt x="2427" y="2827"/>
                    <a:pt x="2383" y="2887"/>
                  </a:cubicBezTo>
                  <a:cubicBezTo>
                    <a:pt x="2263" y="2649"/>
                    <a:pt x="2130" y="2425"/>
                    <a:pt x="2025" y="2202"/>
                  </a:cubicBezTo>
                  <a:close/>
                  <a:moveTo>
                    <a:pt x="1728" y="2202"/>
                  </a:moveTo>
                  <a:cubicBezTo>
                    <a:pt x="1862" y="2500"/>
                    <a:pt x="1981" y="2812"/>
                    <a:pt x="2115" y="3110"/>
                  </a:cubicBezTo>
                  <a:cubicBezTo>
                    <a:pt x="2070" y="3140"/>
                    <a:pt x="2040" y="3155"/>
                    <a:pt x="1996" y="3184"/>
                  </a:cubicBezTo>
                  <a:cubicBezTo>
                    <a:pt x="1966" y="3199"/>
                    <a:pt x="1936" y="3214"/>
                    <a:pt x="1906" y="3229"/>
                  </a:cubicBezTo>
                  <a:cubicBezTo>
                    <a:pt x="1772" y="2946"/>
                    <a:pt x="1609" y="2663"/>
                    <a:pt x="1475" y="2396"/>
                  </a:cubicBezTo>
                  <a:cubicBezTo>
                    <a:pt x="1460" y="2351"/>
                    <a:pt x="1430" y="2306"/>
                    <a:pt x="1415" y="2247"/>
                  </a:cubicBezTo>
                  <a:cubicBezTo>
                    <a:pt x="1489" y="2232"/>
                    <a:pt x="1564" y="2217"/>
                    <a:pt x="1623" y="2217"/>
                  </a:cubicBezTo>
                  <a:cubicBezTo>
                    <a:pt x="1653" y="2202"/>
                    <a:pt x="1698" y="2202"/>
                    <a:pt x="1728" y="2202"/>
                  </a:cubicBezTo>
                  <a:close/>
                  <a:moveTo>
                    <a:pt x="974" y="1"/>
                  </a:moveTo>
                  <a:cubicBezTo>
                    <a:pt x="943" y="1"/>
                    <a:pt x="915" y="29"/>
                    <a:pt x="924" y="73"/>
                  </a:cubicBezTo>
                  <a:cubicBezTo>
                    <a:pt x="939" y="237"/>
                    <a:pt x="983" y="401"/>
                    <a:pt x="1028" y="550"/>
                  </a:cubicBezTo>
                  <a:cubicBezTo>
                    <a:pt x="924" y="609"/>
                    <a:pt x="805" y="669"/>
                    <a:pt x="715" y="743"/>
                  </a:cubicBezTo>
                  <a:cubicBezTo>
                    <a:pt x="656" y="609"/>
                    <a:pt x="596" y="475"/>
                    <a:pt x="537" y="327"/>
                  </a:cubicBezTo>
                  <a:cubicBezTo>
                    <a:pt x="526" y="305"/>
                    <a:pt x="505" y="295"/>
                    <a:pt x="484" y="295"/>
                  </a:cubicBezTo>
                  <a:cubicBezTo>
                    <a:pt x="447" y="295"/>
                    <a:pt x="408" y="324"/>
                    <a:pt x="418" y="371"/>
                  </a:cubicBezTo>
                  <a:cubicBezTo>
                    <a:pt x="448" y="535"/>
                    <a:pt x="492" y="714"/>
                    <a:pt x="552" y="877"/>
                  </a:cubicBezTo>
                  <a:cubicBezTo>
                    <a:pt x="492" y="937"/>
                    <a:pt x="433" y="996"/>
                    <a:pt x="388" y="1071"/>
                  </a:cubicBezTo>
                  <a:cubicBezTo>
                    <a:pt x="180" y="1339"/>
                    <a:pt x="1" y="1785"/>
                    <a:pt x="239" y="2083"/>
                  </a:cubicBezTo>
                  <a:cubicBezTo>
                    <a:pt x="391" y="2265"/>
                    <a:pt x="604" y="2323"/>
                    <a:pt x="829" y="2323"/>
                  </a:cubicBezTo>
                  <a:cubicBezTo>
                    <a:pt x="934" y="2323"/>
                    <a:pt x="1042" y="2310"/>
                    <a:pt x="1147" y="2291"/>
                  </a:cubicBezTo>
                  <a:cubicBezTo>
                    <a:pt x="1296" y="2634"/>
                    <a:pt x="1430" y="2991"/>
                    <a:pt x="1579" y="3333"/>
                  </a:cubicBezTo>
                  <a:cubicBezTo>
                    <a:pt x="1236" y="3408"/>
                    <a:pt x="879" y="3378"/>
                    <a:pt x="522" y="3467"/>
                  </a:cubicBezTo>
                  <a:cubicBezTo>
                    <a:pt x="462" y="3482"/>
                    <a:pt x="462" y="3557"/>
                    <a:pt x="507" y="3586"/>
                  </a:cubicBezTo>
                  <a:cubicBezTo>
                    <a:pt x="675" y="3692"/>
                    <a:pt x="916" y="3741"/>
                    <a:pt x="1181" y="3741"/>
                  </a:cubicBezTo>
                  <a:cubicBezTo>
                    <a:pt x="1362" y="3741"/>
                    <a:pt x="1555" y="3718"/>
                    <a:pt x="1742" y="3676"/>
                  </a:cubicBezTo>
                  <a:cubicBezTo>
                    <a:pt x="1802" y="3795"/>
                    <a:pt x="1862" y="3914"/>
                    <a:pt x="1936" y="4018"/>
                  </a:cubicBezTo>
                  <a:cubicBezTo>
                    <a:pt x="1953" y="4047"/>
                    <a:pt x="1984" y="4060"/>
                    <a:pt x="2015" y="4060"/>
                  </a:cubicBezTo>
                  <a:cubicBezTo>
                    <a:pt x="2062" y="4060"/>
                    <a:pt x="2109" y="4028"/>
                    <a:pt x="2100" y="3973"/>
                  </a:cubicBezTo>
                  <a:cubicBezTo>
                    <a:pt x="2100" y="3839"/>
                    <a:pt x="2085" y="3720"/>
                    <a:pt x="2040" y="3586"/>
                  </a:cubicBezTo>
                  <a:cubicBezTo>
                    <a:pt x="2130" y="3557"/>
                    <a:pt x="2219" y="3527"/>
                    <a:pt x="2293" y="3482"/>
                  </a:cubicBezTo>
                  <a:cubicBezTo>
                    <a:pt x="2338" y="3571"/>
                    <a:pt x="2383" y="3646"/>
                    <a:pt x="2442" y="3720"/>
                  </a:cubicBezTo>
                  <a:cubicBezTo>
                    <a:pt x="2461" y="3751"/>
                    <a:pt x="2492" y="3767"/>
                    <a:pt x="2523" y="3767"/>
                  </a:cubicBezTo>
                  <a:cubicBezTo>
                    <a:pt x="2565" y="3767"/>
                    <a:pt x="2606" y="3736"/>
                    <a:pt x="2606" y="3676"/>
                  </a:cubicBezTo>
                  <a:cubicBezTo>
                    <a:pt x="2606" y="3557"/>
                    <a:pt x="2576" y="3452"/>
                    <a:pt x="2546" y="3333"/>
                  </a:cubicBezTo>
                  <a:cubicBezTo>
                    <a:pt x="2904" y="3080"/>
                    <a:pt x="3082" y="2723"/>
                    <a:pt x="2874" y="2276"/>
                  </a:cubicBezTo>
                  <a:cubicBezTo>
                    <a:pt x="2718" y="1939"/>
                    <a:pt x="2369" y="1839"/>
                    <a:pt x="2015" y="1839"/>
                  </a:cubicBezTo>
                  <a:cubicBezTo>
                    <a:pt x="1964" y="1839"/>
                    <a:pt x="1913" y="1841"/>
                    <a:pt x="1862" y="1845"/>
                  </a:cubicBezTo>
                  <a:cubicBezTo>
                    <a:pt x="1668" y="1458"/>
                    <a:pt x="1489" y="1056"/>
                    <a:pt x="1311" y="669"/>
                  </a:cubicBezTo>
                  <a:cubicBezTo>
                    <a:pt x="1579" y="550"/>
                    <a:pt x="1862" y="460"/>
                    <a:pt x="2130" y="356"/>
                  </a:cubicBezTo>
                  <a:cubicBezTo>
                    <a:pt x="2185" y="342"/>
                    <a:pt x="2163" y="251"/>
                    <a:pt x="2111" y="251"/>
                  </a:cubicBezTo>
                  <a:cubicBezTo>
                    <a:pt x="2108" y="251"/>
                    <a:pt x="2104" y="251"/>
                    <a:pt x="2100" y="252"/>
                  </a:cubicBezTo>
                  <a:cubicBezTo>
                    <a:pt x="1802" y="297"/>
                    <a:pt x="1504" y="356"/>
                    <a:pt x="1222" y="460"/>
                  </a:cubicBezTo>
                  <a:cubicBezTo>
                    <a:pt x="1162" y="327"/>
                    <a:pt x="1088" y="178"/>
                    <a:pt x="1028" y="44"/>
                  </a:cubicBezTo>
                  <a:cubicBezTo>
                    <a:pt x="1016" y="14"/>
                    <a:pt x="994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1"/>
            <p:cNvSpPr/>
            <p:nvPr/>
          </p:nvSpPr>
          <p:spPr>
            <a:xfrm>
              <a:off x="2259350" y="2408700"/>
              <a:ext cx="508925" cy="301125"/>
            </a:xfrm>
            <a:custGeom>
              <a:avLst/>
              <a:gdLst/>
              <a:ahLst/>
              <a:cxnLst/>
              <a:rect l="l" t="t" r="r" b="b"/>
              <a:pathLst>
                <a:path w="20357" h="12045" extrusionOk="0">
                  <a:moveTo>
                    <a:pt x="12117" y="343"/>
                  </a:moveTo>
                  <a:cubicBezTo>
                    <a:pt x="12400" y="819"/>
                    <a:pt x="12623" y="1326"/>
                    <a:pt x="12831" y="1847"/>
                  </a:cubicBezTo>
                  <a:cubicBezTo>
                    <a:pt x="12385" y="1742"/>
                    <a:pt x="11923" y="1713"/>
                    <a:pt x="11492" y="1474"/>
                  </a:cubicBezTo>
                  <a:cubicBezTo>
                    <a:pt x="11179" y="1296"/>
                    <a:pt x="10956" y="1013"/>
                    <a:pt x="10688" y="775"/>
                  </a:cubicBezTo>
                  <a:cubicBezTo>
                    <a:pt x="11179" y="656"/>
                    <a:pt x="11655" y="522"/>
                    <a:pt x="12117" y="343"/>
                  </a:cubicBezTo>
                  <a:close/>
                  <a:moveTo>
                    <a:pt x="17773" y="1802"/>
                  </a:moveTo>
                  <a:cubicBezTo>
                    <a:pt x="17996" y="2308"/>
                    <a:pt x="18175" y="2829"/>
                    <a:pt x="18324" y="3365"/>
                  </a:cubicBezTo>
                  <a:cubicBezTo>
                    <a:pt x="17877" y="3216"/>
                    <a:pt x="17431" y="3142"/>
                    <a:pt x="17044" y="2859"/>
                  </a:cubicBezTo>
                  <a:cubicBezTo>
                    <a:pt x="16746" y="2635"/>
                    <a:pt x="16553" y="2338"/>
                    <a:pt x="16314" y="2070"/>
                  </a:cubicBezTo>
                  <a:cubicBezTo>
                    <a:pt x="16821" y="1995"/>
                    <a:pt x="17312" y="1936"/>
                    <a:pt x="17773" y="1802"/>
                  </a:cubicBezTo>
                  <a:close/>
                  <a:moveTo>
                    <a:pt x="14558" y="4838"/>
                  </a:moveTo>
                  <a:cubicBezTo>
                    <a:pt x="14871" y="5151"/>
                    <a:pt x="15079" y="5553"/>
                    <a:pt x="15124" y="6014"/>
                  </a:cubicBezTo>
                  <a:cubicBezTo>
                    <a:pt x="14945" y="5612"/>
                    <a:pt x="14752" y="5225"/>
                    <a:pt x="14558" y="4838"/>
                  </a:cubicBezTo>
                  <a:close/>
                  <a:moveTo>
                    <a:pt x="2174" y="4139"/>
                  </a:moveTo>
                  <a:cubicBezTo>
                    <a:pt x="2248" y="4645"/>
                    <a:pt x="2338" y="5062"/>
                    <a:pt x="2084" y="5583"/>
                  </a:cubicBezTo>
                  <a:cubicBezTo>
                    <a:pt x="1891" y="5999"/>
                    <a:pt x="1563" y="6372"/>
                    <a:pt x="1176" y="6625"/>
                  </a:cubicBezTo>
                  <a:cubicBezTo>
                    <a:pt x="923" y="6089"/>
                    <a:pt x="641" y="5568"/>
                    <a:pt x="373" y="5047"/>
                  </a:cubicBezTo>
                  <a:cubicBezTo>
                    <a:pt x="983" y="4749"/>
                    <a:pt x="1578" y="4436"/>
                    <a:pt x="2174" y="4139"/>
                  </a:cubicBezTo>
                  <a:close/>
                  <a:moveTo>
                    <a:pt x="14260" y="5091"/>
                  </a:moveTo>
                  <a:cubicBezTo>
                    <a:pt x="14498" y="5598"/>
                    <a:pt x="14752" y="6104"/>
                    <a:pt x="15005" y="6595"/>
                  </a:cubicBezTo>
                  <a:cubicBezTo>
                    <a:pt x="14588" y="6625"/>
                    <a:pt x="14186" y="6684"/>
                    <a:pt x="13769" y="6773"/>
                  </a:cubicBezTo>
                  <a:cubicBezTo>
                    <a:pt x="13784" y="6610"/>
                    <a:pt x="13739" y="6446"/>
                    <a:pt x="13754" y="6282"/>
                  </a:cubicBezTo>
                  <a:cubicBezTo>
                    <a:pt x="13754" y="5851"/>
                    <a:pt x="13918" y="5374"/>
                    <a:pt x="14260" y="5091"/>
                  </a:cubicBezTo>
                  <a:close/>
                  <a:moveTo>
                    <a:pt x="13471" y="7384"/>
                  </a:moveTo>
                  <a:cubicBezTo>
                    <a:pt x="13457" y="7413"/>
                    <a:pt x="13427" y="7443"/>
                    <a:pt x="13397" y="7473"/>
                  </a:cubicBezTo>
                  <a:cubicBezTo>
                    <a:pt x="13397" y="7443"/>
                    <a:pt x="13382" y="7428"/>
                    <a:pt x="13382" y="7399"/>
                  </a:cubicBezTo>
                  <a:cubicBezTo>
                    <a:pt x="13412" y="7399"/>
                    <a:pt x="13442" y="7384"/>
                    <a:pt x="13471" y="7384"/>
                  </a:cubicBezTo>
                  <a:close/>
                  <a:moveTo>
                    <a:pt x="13055" y="7488"/>
                  </a:moveTo>
                  <a:cubicBezTo>
                    <a:pt x="13070" y="7547"/>
                    <a:pt x="13084" y="7607"/>
                    <a:pt x="13114" y="7667"/>
                  </a:cubicBezTo>
                  <a:cubicBezTo>
                    <a:pt x="13070" y="7681"/>
                    <a:pt x="13025" y="7711"/>
                    <a:pt x="12995" y="7726"/>
                  </a:cubicBezTo>
                  <a:cubicBezTo>
                    <a:pt x="12950" y="7741"/>
                    <a:pt x="12921" y="7741"/>
                    <a:pt x="12891" y="7756"/>
                  </a:cubicBezTo>
                  <a:cubicBezTo>
                    <a:pt x="12861" y="7681"/>
                    <a:pt x="12831" y="7622"/>
                    <a:pt x="12816" y="7547"/>
                  </a:cubicBezTo>
                  <a:cubicBezTo>
                    <a:pt x="12891" y="7533"/>
                    <a:pt x="12980" y="7503"/>
                    <a:pt x="13055" y="7488"/>
                  </a:cubicBezTo>
                  <a:close/>
                  <a:moveTo>
                    <a:pt x="12504" y="7637"/>
                  </a:moveTo>
                  <a:cubicBezTo>
                    <a:pt x="12519" y="7696"/>
                    <a:pt x="12534" y="7771"/>
                    <a:pt x="12549" y="7830"/>
                  </a:cubicBezTo>
                  <a:cubicBezTo>
                    <a:pt x="12484" y="7835"/>
                    <a:pt x="12418" y="7837"/>
                    <a:pt x="12351" y="7837"/>
                  </a:cubicBezTo>
                  <a:cubicBezTo>
                    <a:pt x="12216" y="7837"/>
                    <a:pt x="12077" y="7830"/>
                    <a:pt x="11938" y="7830"/>
                  </a:cubicBezTo>
                  <a:cubicBezTo>
                    <a:pt x="12087" y="7771"/>
                    <a:pt x="12236" y="7726"/>
                    <a:pt x="12370" y="7681"/>
                  </a:cubicBezTo>
                  <a:cubicBezTo>
                    <a:pt x="12415" y="7667"/>
                    <a:pt x="12459" y="7652"/>
                    <a:pt x="12504" y="7637"/>
                  </a:cubicBezTo>
                  <a:close/>
                  <a:moveTo>
                    <a:pt x="19366" y="6773"/>
                  </a:moveTo>
                  <a:cubicBezTo>
                    <a:pt x="19544" y="7294"/>
                    <a:pt x="19738" y="7815"/>
                    <a:pt x="19946" y="8336"/>
                  </a:cubicBezTo>
                  <a:cubicBezTo>
                    <a:pt x="19842" y="8333"/>
                    <a:pt x="19738" y="8331"/>
                    <a:pt x="19634" y="8331"/>
                  </a:cubicBezTo>
                  <a:cubicBezTo>
                    <a:pt x="19321" y="8331"/>
                    <a:pt x="19009" y="8348"/>
                    <a:pt x="18696" y="8381"/>
                  </a:cubicBezTo>
                  <a:cubicBezTo>
                    <a:pt x="18726" y="8217"/>
                    <a:pt x="18711" y="8039"/>
                    <a:pt x="18726" y="7890"/>
                  </a:cubicBezTo>
                  <a:cubicBezTo>
                    <a:pt x="18785" y="7458"/>
                    <a:pt x="18994" y="7012"/>
                    <a:pt x="19366" y="6773"/>
                  </a:cubicBezTo>
                  <a:close/>
                  <a:moveTo>
                    <a:pt x="14990" y="6952"/>
                  </a:moveTo>
                  <a:lnTo>
                    <a:pt x="14990" y="6952"/>
                  </a:lnTo>
                  <a:cubicBezTo>
                    <a:pt x="14612" y="8008"/>
                    <a:pt x="13562" y="8765"/>
                    <a:pt x="12478" y="8765"/>
                  </a:cubicBezTo>
                  <a:cubicBezTo>
                    <a:pt x="12110" y="8765"/>
                    <a:pt x="11738" y="8678"/>
                    <a:pt x="11388" y="8485"/>
                  </a:cubicBezTo>
                  <a:cubicBezTo>
                    <a:pt x="11239" y="8396"/>
                    <a:pt x="11105" y="8277"/>
                    <a:pt x="10971" y="8158"/>
                  </a:cubicBezTo>
                  <a:cubicBezTo>
                    <a:pt x="11149" y="8098"/>
                    <a:pt x="11328" y="8039"/>
                    <a:pt x="11492" y="7979"/>
                  </a:cubicBezTo>
                  <a:cubicBezTo>
                    <a:pt x="11704" y="8132"/>
                    <a:pt x="12037" y="8202"/>
                    <a:pt x="12396" y="8202"/>
                  </a:cubicBezTo>
                  <a:cubicBezTo>
                    <a:pt x="12490" y="8202"/>
                    <a:pt x="12586" y="8197"/>
                    <a:pt x="12683" y="8187"/>
                  </a:cubicBezTo>
                  <a:cubicBezTo>
                    <a:pt x="12727" y="8307"/>
                    <a:pt x="12772" y="8426"/>
                    <a:pt x="12831" y="8545"/>
                  </a:cubicBezTo>
                  <a:cubicBezTo>
                    <a:pt x="12851" y="8577"/>
                    <a:pt x="12884" y="8592"/>
                    <a:pt x="12917" y="8592"/>
                  </a:cubicBezTo>
                  <a:cubicBezTo>
                    <a:pt x="12959" y="8592"/>
                    <a:pt x="13002" y="8566"/>
                    <a:pt x="13010" y="8515"/>
                  </a:cubicBezTo>
                  <a:cubicBezTo>
                    <a:pt x="13010" y="8396"/>
                    <a:pt x="13010" y="8262"/>
                    <a:pt x="12980" y="8128"/>
                  </a:cubicBezTo>
                  <a:cubicBezTo>
                    <a:pt x="13070" y="8113"/>
                    <a:pt x="13159" y="8083"/>
                    <a:pt x="13248" y="8054"/>
                  </a:cubicBezTo>
                  <a:cubicBezTo>
                    <a:pt x="13293" y="8143"/>
                    <a:pt x="13323" y="8232"/>
                    <a:pt x="13367" y="8307"/>
                  </a:cubicBezTo>
                  <a:cubicBezTo>
                    <a:pt x="13380" y="8346"/>
                    <a:pt x="13414" y="8365"/>
                    <a:pt x="13447" y="8365"/>
                  </a:cubicBezTo>
                  <a:cubicBezTo>
                    <a:pt x="13489" y="8365"/>
                    <a:pt x="13531" y="8335"/>
                    <a:pt x="13531" y="8277"/>
                  </a:cubicBezTo>
                  <a:cubicBezTo>
                    <a:pt x="13546" y="8173"/>
                    <a:pt x="13531" y="8054"/>
                    <a:pt x="13516" y="7934"/>
                  </a:cubicBezTo>
                  <a:cubicBezTo>
                    <a:pt x="13799" y="7771"/>
                    <a:pt x="13992" y="7547"/>
                    <a:pt x="14007" y="7250"/>
                  </a:cubicBezTo>
                  <a:cubicBezTo>
                    <a:pt x="14350" y="7160"/>
                    <a:pt x="14677" y="7071"/>
                    <a:pt x="14990" y="6952"/>
                  </a:cubicBezTo>
                  <a:close/>
                  <a:moveTo>
                    <a:pt x="10480" y="819"/>
                  </a:moveTo>
                  <a:cubicBezTo>
                    <a:pt x="10965" y="1582"/>
                    <a:pt x="11838" y="2138"/>
                    <a:pt x="12750" y="2138"/>
                  </a:cubicBezTo>
                  <a:cubicBezTo>
                    <a:pt x="12817" y="2138"/>
                    <a:pt x="12883" y="2135"/>
                    <a:pt x="12950" y="2129"/>
                  </a:cubicBezTo>
                  <a:cubicBezTo>
                    <a:pt x="13189" y="2725"/>
                    <a:pt x="13427" y="3335"/>
                    <a:pt x="13695" y="3901"/>
                  </a:cubicBezTo>
                  <a:cubicBezTo>
                    <a:pt x="13858" y="4258"/>
                    <a:pt x="14022" y="4600"/>
                    <a:pt x="14186" y="4957"/>
                  </a:cubicBezTo>
                  <a:cubicBezTo>
                    <a:pt x="13590" y="5285"/>
                    <a:pt x="13427" y="6163"/>
                    <a:pt x="13501" y="6833"/>
                  </a:cubicBezTo>
                  <a:cubicBezTo>
                    <a:pt x="11909" y="7205"/>
                    <a:pt x="10346" y="7905"/>
                    <a:pt x="8872" y="8560"/>
                  </a:cubicBezTo>
                  <a:cubicBezTo>
                    <a:pt x="7547" y="9155"/>
                    <a:pt x="6074" y="9736"/>
                    <a:pt x="4764" y="10480"/>
                  </a:cubicBezTo>
                  <a:cubicBezTo>
                    <a:pt x="4593" y="9894"/>
                    <a:pt x="3691" y="9658"/>
                    <a:pt x="3019" y="9658"/>
                  </a:cubicBezTo>
                  <a:cubicBezTo>
                    <a:pt x="2872" y="9658"/>
                    <a:pt x="2735" y="9669"/>
                    <a:pt x="2620" y="9691"/>
                  </a:cubicBezTo>
                  <a:cubicBezTo>
                    <a:pt x="2486" y="9408"/>
                    <a:pt x="2352" y="9110"/>
                    <a:pt x="2233" y="8813"/>
                  </a:cubicBezTo>
                  <a:cubicBezTo>
                    <a:pt x="1906" y="8098"/>
                    <a:pt x="1578" y="7399"/>
                    <a:pt x="1221" y="6699"/>
                  </a:cubicBezTo>
                  <a:cubicBezTo>
                    <a:pt x="2189" y="6446"/>
                    <a:pt x="2888" y="4913"/>
                    <a:pt x="2397" y="4035"/>
                  </a:cubicBezTo>
                  <a:cubicBezTo>
                    <a:pt x="3543" y="3469"/>
                    <a:pt x="4689" y="2918"/>
                    <a:pt x="5865" y="2427"/>
                  </a:cubicBezTo>
                  <a:cubicBezTo>
                    <a:pt x="6982" y="1966"/>
                    <a:pt x="8098" y="1534"/>
                    <a:pt x="9244" y="1162"/>
                  </a:cubicBezTo>
                  <a:cubicBezTo>
                    <a:pt x="9646" y="1028"/>
                    <a:pt x="10063" y="924"/>
                    <a:pt x="10480" y="819"/>
                  </a:cubicBezTo>
                  <a:close/>
                  <a:moveTo>
                    <a:pt x="16106" y="2085"/>
                  </a:moveTo>
                  <a:cubicBezTo>
                    <a:pt x="16523" y="2963"/>
                    <a:pt x="17416" y="3648"/>
                    <a:pt x="18413" y="3677"/>
                  </a:cubicBezTo>
                  <a:cubicBezTo>
                    <a:pt x="18577" y="4288"/>
                    <a:pt x="18741" y="4913"/>
                    <a:pt x="18934" y="5523"/>
                  </a:cubicBezTo>
                  <a:cubicBezTo>
                    <a:pt x="19068" y="5880"/>
                    <a:pt x="19187" y="6252"/>
                    <a:pt x="19306" y="6610"/>
                  </a:cubicBezTo>
                  <a:cubicBezTo>
                    <a:pt x="18696" y="6878"/>
                    <a:pt x="18413" y="7741"/>
                    <a:pt x="18428" y="8411"/>
                  </a:cubicBezTo>
                  <a:cubicBezTo>
                    <a:pt x="16791" y="8589"/>
                    <a:pt x="15153" y="9110"/>
                    <a:pt x="13635" y="9602"/>
                  </a:cubicBezTo>
                  <a:cubicBezTo>
                    <a:pt x="12251" y="10033"/>
                    <a:pt x="10718" y="10435"/>
                    <a:pt x="9319" y="11045"/>
                  </a:cubicBezTo>
                  <a:cubicBezTo>
                    <a:pt x="9207" y="10346"/>
                    <a:pt x="8081" y="10014"/>
                    <a:pt x="7403" y="10014"/>
                  </a:cubicBezTo>
                  <a:cubicBezTo>
                    <a:pt x="7360" y="10014"/>
                    <a:pt x="7318" y="10016"/>
                    <a:pt x="7279" y="10018"/>
                  </a:cubicBezTo>
                  <a:cubicBezTo>
                    <a:pt x="7250" y="9929"/>
                    <a:pt x="7235" y="9840"/>
                    <a:pt x="7205" y="9765"/>
                  </a:cubicBezTo>
                  <a:cubicBezTo>
                    <a:pt x="7845" y="9438"/>
                    <a:pt x="8500" y="9125"/>
                    <a:pt x="9155" y="8857"/>
                  </a:cubicBezTo>
                  <a:cubicBezTo>
                    <a:pt x="9586" y="8694"/>
                    <a:pt x="10033" y="8515"/>
                    <a:pt x="10465" y="8351"/>
                  </a:cubicBezTo>
                  <a:cubicBezTo>
                    <a:pt x="10688" y="8634"/>
                    <a:pt x="10971" y="8872"/>
                    <a:pt x="11313" y="9036"/>
                  </a:cubicBezTo>
                  <a:cubicBezTo>
                    <a:pt x="11691" y="9217"/>
                    <a:pt x="12086" y="9299"/>
                    <a:pt x="12476" y="9299"/>
                  </a:cubicBezTo>
                  <a:cubicBezTo>
                    <a:pt x="13889" y="9299"/>
                    <a:pt x="15246" y="8219"/>
                    <a:pt x="15526" y="6773"/>
                  </a:cubicBezTo>
                  <a:cubicBezTo>
                    <a:pt x="15764" y="5553"/>
                    <a:pt x="15124" y="4600"/>
                    <a:pt x="14201" y="4094"/>
                  </a:cubicBezTo>
                  <a:cubicBezTo>
                    <a:pt x="14082" y="3871"/>
                    <a:pt x="13978" y="3648"/>
                    <a:pt x="13858" y="3424"/>
                  </a:cubicBezTo>
                  <a:cubicBezTo>
                    <a:pt x="13754" y="3201"/>
                    <a:pt x="13620" y="2903"/>
                    <a:pt x="13486" y="2591"/>
                  </a:cubicBezTo>
                  <a:cubicBezTo>
                    <a:pt x="13933" y="2487"/>
                    <a:pt x="14379" y="2382"/>
                    <a:pt x="14826" y="2278"/>
                  </a:cubicBezTo>
                  <a:cubicBezTo>
                    <a:pt x="15243" y="2204"/>
                    <a:pt x="15674" y="2144"/>
                    <a:pt x="16106" y="2085"/>
                  </a:cubicBezTo>
                  <a:close/>
                  <a:moveTo>
                    <a:pt x="2724" y="9809"/>
                  </a:moveTo>
                  <a:cubicBezTo>
                    <a:pt x="3174" y="9809"/>
                    <a:pt x="3708" y="9968"/>
                    <a:pt x="4079" y="10167"/>
                  </a:cubicBezTo>
                  <a:cubicBezTo>
                    <a:pt x="4198" y="10242"/>
                    <a:pt x="4332" y="10316"/>
                    <a:pt x="4407" y="10435"/>
                  </a:cubicBezTo>
                  <a:cubicBezTo>
                    <a:pt x="4451" y="10480"/>
                    <a:pt x="4481" y="10569"/>
                    <a:pt x="4496" y="10644"/>
                  </a:cubicBezTo>
                  <a:cubicBezTo>
                    <a:pt x="4094" y="10882"/>
                    <a:pt x="3692" y="11150"/>
                    <a:pt x="3335" y="11447"/>
                  </a:cubicBezTo>
                  <a:cubicBezTo>
                    <a:pt x="3305" y="11194"/>
                    <a:pt x="3126" y="10897"/>
                    <a:pt x="3037" y="10703"/>
                  </a:cubicBezTo>
                  <a:cubicBezTo>
                    <a:pt x="2918" y="10405"/>
                    <a:pt x="2784" y="10108"/>
                    <a:pt x="2665" y="9810"/>
                  </a:cubicBezTo>
                  <a:cubicBezTo>
                    <a:pt x="2685" y="9809"/>
                    <a:pt x="2704" y="9809"/>
                    <a:pt x="2724" y="9809"/>
                  </a:cubicBezTo>
                  <a:close/>
                  <a:moveTo>
                    <a:pt x="7309" y="10123"/>
                  </a:moveTo>
                  <a:lnTo>
                    <a:pt x="7309" y="10123"/>
                  </a:lnTo>
                  <a:cubicBezTo>
                    <a:pt x="7785" y="10167"/>
                    <a:pt x="8321" y="10390"/>
                    <a:pt x="8678" y="10658"/>
                  </a:cubicBezTo>
                  <a:cubicBezTo>
                    <a:pt x="8798" y="10733"/>
                    <a:pt x="8902" y="10822"/>
                    <a:pt x="8976" y="10941"/>
                  </a:cubicBezTo>
                  <a:cubicBezTo>
                    <a:pt x="9021" y="11001"/>
                    <a:pt x="9021" y="11090"/>
                    <a:pt x="9051" y="11164"/>
                  </a:cubicBezTo>
                  <a:cubicBezTo>
                    <a:pt x="8604" y="11358"/>
                    <a:pt x="8187" y="11581"/>
                    <a:pt x="7785" y="11834"/>
                  </a:cubicBezTo>
                  <a:cubicBezTo>
                    <a:pt x="7800" y="11581"/>
                    <a:pt x="7651" y="11269"/>
                    <a:pt x="7592" y="11060"/>
                  </a:cubicBezTo>
                  <a:cubicBezTo>
                    <a:pt x="7503" y="10748"/>
                    <a:pt x="7413" y="10435"/>
                    <a:pt x="7309" y="10123"/>
                  </a:cubicBezTo>
                  <a:close/>
                  <a:moveTo>
                    <a:pt x="12283" y="1"/>
                  </a:moveTo>
                  <a:cubicBezTo>
                    <a:pt x="12282" y="1"/>
                    <a:pt x="12281" y="1"/>
                    <a:pt x="12281" y="1"/>
                  </a:cubicBezTo>
                  <a:cubicBezTo>
                    <a:pt x="10033" y="165"/>
                    <a:pt x="7622" y="1221"/>
                    <a:pt x="5597" y="2129"/>
                  </a:cubicBezTo>
                  <a:cubicBezTo>
                    <a:pt x="4660" y="2546"/>
                    <a:pt x="3707" y="2948"/>
                    <a:pt x="2784" y="3409"/>
                  </a:cubicBezTo>
                  <a:cubicBezTo>
                    <a:pt x="2323" y="3633"/>
                    <a:pt x="1861" y="3886"/>
                    <a:pt x="1415" y="4154"/>
                  </a:cubicBezTo>
                  <a:cubicBezTo>
                    <a:pt x="1191" y="4288"/>
                    <a:pt x="968" y="4436"/>
                    <a:pt x="760" y="4585"/>
                  </a:cubicBezTo>
                  <a:cubicBezTo>
                    <a:pt x="536" y="4734"/>
                    <a:pt x="1" y="4838"/>
                    <a:pt x="164" y="5181"/>
                  </a:cubicBezTo>
                  <a:cubicBezTo>
                    <a:pt x="566" y="6089"/>
                    <a:pt x="879" y="7041"/>
                    <a:pt x="1325" y="7934"/>
                  </a:cubicBezTo>
                  <a:cubicBezTo>
                    <a:pt x="1787" y="8857"/>
                    <a:pt x="2144" y="9765"/>
                    <a:pt x="2546" y="10718"/>
                  </a:cubicBezTo>
                  <a:cubicBezTo>
                    <a:pt x="2650" y="10986"/>
                    <a:pt x="2918" y="11700"/>
                    <a:pt x="3171" y="11894"/>
                  </a:cubicBezTo>
                  <a:cubicBezTo>
                    <a:pt x="3188" y="11905"/>
                    <a:pt x="3205" y="11910"/>
                    <a:pt x="3221" y="11910"/>
                  </a:cubicBezTo>
                  <a:cubicBezTo>
                    <a:pt x="3245" y="11910"/>
                    <a:pt x="3266" y="11897"/>
                    <a:pt x="3275" y="11879"/>
                  </a:cubicBezTo>
                  <a:cubicBezTo>
                    <a:pt x="4481" y="11209"/>
                    <a:pt x="5701" y="10524"/>
                    <a:pt x="6952" y="9884"/>
                  </a:cubicBezTo>
                  <a:cubicBezTo>
                    <a:pt x="7056" y="10271"/>
                    <a:pt x="7175" y="10644"/>
                    <a:pt x="7294" y="11031"/>
                  </a:cubicBezTo>
                  <a:cubicBezTo>
                    <a:pt x="7369" y="11313"/>
                    <a:pt x="7413" y="11805"/>
                    <a:pt x="7637" y="12028"/>
                  </a:cubicBezTo>
                  <a:cubicBezTo>
                    <a:pt x="7648" y="12039"/>
                    <a:pt x="7664" y="12044"/>
                    <a:pt x="7680" y="12044"/>
                  </a:cubicBezTo>
                  <a:cubicBezTo>
                    <a:pt x="7707" y="12044"/>
                    <a:pt x="7737" y="12031"/>
                    <a:pt x="7756" y="12013"/>
                  </a:cubicBezTo>
                  <a:cubicBezTo>
                    <a:pt x="9750" y="11194"/>
                    <a:pt x="11789" y="10510"/>
                    <a:pt x="13873" y="9929"/>
                  </a:cubicBezTo>
                  <a:cubicBezTo>
                    <a:pt x="14975" y="9616"/>
                    <a:pt x="16091" y="9349"/>
                    <a:pt x="17208" y="9110"/>
                  </a:cubicBezTo>
                  <a:cubicBezTo>
                    <a:pt x="18130" y="8932"/>
                    <a:pt x="19113" y="8917"/>
                    <a:pt x="20006" y="8664"/>
                  </a:cubicBezTo>
                  <a:cubicBezTo>
                    <a:pt x="20036" y="8649"/>
                    <a:pt x="20065" y="8634"/>
                    <a:pt x="20080" y="8619"/>
                  </a:cubicBezTo>
                  <a:cubicBezTo>
                    <a:pt x="20103" y="8632"/>
                    <a:pt x="20129" y="8638"/>
                    <a:pt x="20156" y="8638"/>
                  </a:cubicBezTo>
                  <a:cubicBezTo>
                    <a:pt x="20252" y="8638"/>
                    <a:pt x="20357" y="8560"/>
                    <a:pt x="20333" y="8455"/>
                  </a:cubicBezTo>
                  <a:cubicBezTo>
                    <a:pt x="20006" y="7294"/>
                    <a:pt x="19559" y="6178"/>
                    <a:pt x="19172" y="5062"/>
                  </a:cubicBezTo>
                  <a:cubicBezTo>
                    <a:pt x="18785" y="3990"/>
                    <a:pt x="18130" y="1474"/>
                    <a:pt x="17982" y="1474"/>
                  </a:cubicBezTo>
                  <a:cubicBezTo>
                    <a:pt x="17862" y="1470"/>
                    <a:pt x="17743" y="1467"/>
                    <a:pt x="17622" y="1467"/>
                  </a:cubicBezTo>
                  <a:cubicBezTo>
                    <a:pt x="16219" y="1467"/>
                    <a:pt x="14718" y="1777"/>
                    <a:pt x="13293" y="2174"/>
                  </a:cubicBezTo>
                  <a:cubicBezTo>
                    <a:pt x="12849" y="1124"/>
                    <a:pt x="12391" y="1"/>
                    <a:pt x="122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" name="Google Shape;477;p21"/>
          <p:cNvGrpSpPr/>
          <p:nvPr/>
        </p:nvGrpSpPr>
        <p:grpSpPr>
          <a:xfrm>
            <a:off x="6611225" y="4236291"/>
            <a:ext cx="390772" cy="519574"/>
            <a:chOff x="6940425" y="4192275"/>
            <a:chExt cx="390772" cy="519574"/>
          </a:xfrm>
        </p:grpSpPr>
        <p:sp>
          <p:nvSpPr>
            <p:cNvPr id="478" name="Google Shape;478;p21"/>
            <p:cNvSpPr/>
            <p:nvPr/>
          </p:nvSpPr>
          <p:spPr>
            <a:xfrm>
              <a:off x="6940425" y="4192275"/>
              <a:ext cx="227940" cy="231352"/>
            </a:xfrm>
            <a:custGeom>
              <a:avLst/>
              <a:gdLst/>
              <a:ahLst/>
              <a:cxnLst/>
              <a:rect l="l" t="t" r="r" b="b"/>
              <a:pathLst>
                <a:path w="5479" h="5561" extrusionOk="0">
                  <a:moveTo>
                    <a:pt x="2076" y="501"/>
                  </a:moveTo>
                  <a:cubicBezTo>
                    <a:pt x="2543" y="501"/>
                    <a:pt x="3020" y="684"/>
                    <a:pt x="3365" y="982"/>
                  </a:cubicBezTo>
                  <a:cubicBezTo>
                    <a:pt x="3811" y="1355"/>
                    <a:pt x="4109" y="1846"/>
                    <a:pt x="4228" y="2411"/>
                  </a:cubicBezTo>
                  <a:cubicBezTo>
                    <a:pt x="4436" y="3349"/>
                    <a:pt x="4154" y="4614"/>
                    <a:pt x="3126" y="4942"/>
                  </a:cubicBezTo>
                  <a:cubicBezTo>
                    <a:pt x="2957" y="4998"/>
                    <a:pt x="2794" y="5024"/>
                    <a:pt x="2636" y="5024"/>
                  </a:cubicBezTo>
                  <a:cubicBezTo>
                    <a:pt x="1880" y="5024"/>
                    <a:pt x="1274" y="4424"/>
                    <a:pt x="953" y="3721"/>
                  </a:cubicBezTo>
                  <a:cubicBezTo>
                    <a:pt x="507" y="2754"/>
                    <a:pt x="328" y="893"/>
                    <a:pt x="1668" y="551"/>
                  </a:cubicBezTo>
                  <a:cubicBezTo>
                    <a:pt x="1801" y="517"/>
                    <a:pt x="1938" y="501"/>
                    <a:pt x="2076" y="501"/>
                  </a:cubicBezTo>
                  <a:close/>
                  <a:moveTo>
                    <a:pt x="2255" y="0"/>
                  </a:moveTo>
                  <a:cubicBezTo>
                    <a:pt x="2027" y="0"/>
                    <a:pt x="1797" y="35"/>
                    <a:pt x="1578" y="104"/>
                  </a:cubicBezTo>
                  <a:cubicBezTo>
                    <a:pt x="1385" y="164"/>
                    <a:pt x="1191" y="253"/>
                    <a:pt x="1028" y="372"/>
                  </a:cubicBezTo>
                  <a:cubicBezTo>
                    <a:pt x="179" y="1012"/>
                    <a:pt x="1" y="2367"/>
                    <a:pt x="254" y="3334"/>
                  </a:cubicBezTo>
                  <a:cubicBezTo>
                    <a:pt x="537" y="4442"/>
                    <a:pt x="1533" y="5560"/>
                    <a:pt x="2694" y="5560"/>
                  </a:cubicBezTo>
                  <a:cubicBezTo>
                    <a:pt x="2937" y="5560"/>
                    <a:pt x="3187" y="5511"/>
                    <a:pt x="3439" y="5403"/>
                  </a:cubicBezTo>
                  <a:cubicBezTo>
                    <a:pt x="5478" y="4525"/>
                    <a:pt x="4987" y="1608"/>
                    <a:pt x="3513" y="417"/>
                  </a:cubicBezTo>
                  <a:cubicBezTo>
                    <a:pt x="3166" y="139"/>
                    <a:pt x="2713" y="0"/>
                    <a:pt x="2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1"/>
            <p:cNvSpPr/>
            <p:nvPr/>
          </p:nvSpPr>
          <p:spPr>
            <a:xfrm>
              <a:off x="6975746" y="4425874"/>
              <a:ext cx="355452" cy="285976"/>
            </a:xfrm>
            <a:custGeom>
              <a:avLst/>
              <a:gdLst/>
              <a:ahLst/>
              <a:cxnLst/>
              <a:rect l="l" t="t" r="r" b="b"/>
              <a:pathLst>
                <a:path w="8544" h="6874" extrusionOk="0">
                  <a:moveTo>
                    <a:pt x="3833" y="546"/>
                  </a:moveTo>
                  <a:cubicBezTo>
                    <a:pt x="5545" y="546"/>
                    <a:pt x="7047" y="2033"/>
                    <a:pt x="7874" y="3510"/>
                  </a:cubicBezTo>
                  <a:cubicBezTo>
                    <a:pt x="6639" y="3926"/>
                    <a:pt x="2143" y="5846"/>
                    <a:pt x="953" y="6293"/>
                  </a:cubicBezTo>
                  <a:cubicBezTo>
                    <a:pt x="759" y="5206"/>
                    <a:pt x="506" y="3926"/>
                    <a:pt x="863" y="2840"/>
                  </a:cubicBezTo>
                  <a:cubicBezTo>
                    <a:pt x="1191" y="1842"/>
                    <a:pt x="1935" y="994"/>
                    <a:pt x="2947" y="681"/>
                  </a:cubicBezTo>
                  <a:cubicBezTo>
                    <a:pt x="3247" y="589"/>
                    <a:pt x="3543" y="546"/>
                    <a:pt x="3833" y="546"/>
                  </a:cubicBezTo>
                  <a:close/>
                  <a:moveTo>
                    <a:pt x="3836" y="0"/>
                  </a:moveTo>
                  <a:cubicBezTo>
                    <a:pt x="3653" y="0"/>
                    <a:pt x="3471" y="14"/>
                    <a:pt x="3290" y="41"/>
                  </a:cubicBezTo>
                  <a:cubicBezTo>
                    <a:pt x="1072" y="384"/>
                    <a:pt x="0" y="2482"/>
                    <a:pt x="89" y="4462"/>
                  </a:cubicBezTo>
                  <a:cubicBezTo>
                    <a:pt x="134" y="5126"/>
                    <a:pt x="690" y="6874"/>
                    <a:pt x="830" y="6874"/>
                  </a:cubicBezTo>
                  <a:cubicBezTo>
                    <a:pt x="831" y="6874"/>
                    <a:pt x="833" y="6874"/>
                    <a:pt x="834" y="6874"/>
                  </a:cubicBezTo>
                  <a:cubicBezTo>
                    <a:pt x="2188" y="6591"/>
                    <a:pt x="8365" y="3882"/>
                    <a:pt x="8425" y="3837"/>
                  </a:cubicBezTo>
                  <a:cubicBezTo>
                    <a:pt x="8440" y="3807"/>
                    <a:pt x="8470" y="3777"/>
                    <a:pt x="8470" y="3748"/>
                  </a:cubicBezTo>
                  <a:cubicBezTo>
                    <a:pt x="8544" y="3376"/>
                    <a:pt x="8246" y="2587"/>
                    <a:pt x="7844" y="2110"/>
                  </a:cubicBezTo>
                  <a:cubicBezTo>
                    <a:pt x="7413" y="1604"/>
                    <a:pt x="6907" y="1158"/>
                    <a:pt x="6356" y="800"/>
                  </a:cubicBezTo>
                  <a:cubicBezTo>
                    <a:pt x="5614" y="318"/>
                    <a:pt x="4728" y="0"/>
                    <a:pt x="3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21"/>
          <p:cNvGrpSpPr/>
          <p:nvPr/>
        </p:nvGrpSpPr>
        <p:grpSpPr>
          <a:xfrm>
            <a:off x="8189246" y="437463"/>
            <a:ext cx="695962" cy="688836"/>
            <a:chOff x="3256275" y="2438475"/>
            <a:chExt cx="434650" cy="430200"/>
          </a:xfrm>
        </p:grpSpPr>
        <p:sp>
          <p:nvSpPr>
            <p:cNvPr id="481" name="Google Shape;481;p21"/>
            <p:cNvSpPr/>
            <p:nvPr/>
          </p:nvSpPr>
          <p:spPr>
            <a:xfrm>
              <a:off x="3256275" y="2438475"/>
              <a:ext cx="434650" cy="430200"/>
            </a:xfrm>
            <a:custGeom>
              <a:avLst/>
              <a:gdLst/>
              <a:ahLst/>
              <a:cxnLst/>
              <a:rect l="l" t="t" r="r" b="b"/>
              <a:pathLst>
                <a:path w="17386" h="17208" extrusionOk="0">
                  <a:moveTo>
                    <a:pt x="7785" y="313"/>
                  </a:moveTo>
                  <a:cubicBezTo>
                    <a:pt x="8678" y="313"/>
                    <a:pt x="9646" y="834"/>
                    <a:pt x="9735" y="1236"/>
                  </a:cubicBezTo>
                  <a:cubicBezTo>
                    <a:pt x="9750" y="1296"/>
                    <a:pt x="9780" y="1430"/>
                    <a:pt x="9809" y="1757"/>
                  </a:cubicBezTo>
                  <a:cubicBezTo>
                    <a:pt x="9824" y="1831"/>
                    <a:pt x="9869" y="1891"/>
                    <a:pt x="9943" y="1891"/>
                  </a:cubicBezTo>
                  <a:cubicBezTo>
                    <a:pt x="10583" y="2010"/>
                    <a:pt x="11209" y="2204"/>
                    <a:pt x="11789" y="2486"/>
                  </a:cubicBezTo>
                  <a:cubicBezTo>
                    <a:pt x="11809" y="2496"/>
                    <a:pt x="11830" y="2501"/>
                    <a:pt x="11852" y="2501"/>
                  </a:cubicBezTo>
                  <a:cubicBezTo>
                    <a:pt x="11895" y="2501"/>
                    <a:pt x="11938" y="2481"/>
                    <a:pt x="11968" y="2442"/>
                  </a:cubicBezTo>
                  <a:cubicBezTo>
                    <a:pt x="12087" y="2308"/>
                    <a:pt x="12206" y="2189"/>
                    <a:pt x="12310" y="2070"/>
                  </a:cubicBezTo>
                  <a:cubicBezTo>
                    <a:pt x="12548" y="1817"/>
                    <a:pt x="12801" y="1683"/>
                    <a:pt x="13069" y="1683"/>
                  </a:cubicBezTo>
                  <a:cubicBezTo>
                    <a:pt x="13605" y="1683"/>
                    <a:pt x="14096" y="2233"/>
                    <a:pt x="14379" y="2739"/>
                  </a:cubicBezTo>
                  <a:cubicBezTo>
                    <a:pt x="14677" y="3290"/>
                    <a:pt x="14796" y="3900"/>
                    <a:pt x="14632" y="4153"/>
                  </a:cubicBezTo>
                  <a:cubicBezTo>
                    <a:pt x="14602" y="4198"/>
                    <a:pt x="14513" y="4302"/>
                    <a:pt x="14409" y="4451"/>
                  </a:cubicBezTo>
                  <a:cubicBezTo>
                    <a:pt x="14379" y="4496"/>
                    <a:pt x="14379" y="4570"/>
                    <a:pt x="14409" y="4630"/>
                  </a:cubicBezTo>
                  <a:cubicBezTo>
                    <a:pt x="14826" y="5195"/>
                    <a:pt x="15153" y="5806"/>
                    <a:pt x="15361" y="6461"/>
                  </a:cubicBezTo>
                  <a:cubicBezTo>
                    <a:pt x="15387" y="6525"/>
                    <a:pt x="15436" y="6568"/>
                    <a:pt x="15497" y="6568"/>
                  </a:cubicBezTo>
                  <a:cubicBezTo>
                    <a:pt x="15506" y="6568"/>
                    <a:pt x="15516" y="6567"/>
                    <a:pt x="15525" y="6565"/>
                  </a:cubicBezTo>
                  <a:cubicBezTo>
                    <a:pt x="15644" y="6565"/>
                    <a:pt x="15763" y="6565"/>
                    <a:pt x="15868" y="6550"/>
                  </a:cubicBezTo>
                  <a:lnTo>
                    <a:pt x="15927" y="6550"/>
                  </a:lnTo>
                  <a:cubicBezTo>
                    <a:pt x="16537" y="6550"/>
                    <a:pt x="16895" y="6877"/>
                    <a:pt x="16954" y="7488"/>
                  </a:cubicBezTo>
                  <a:cubicBezTo>
                    <a:pt x="17058" y="8396"/>
                    <a:pt x="16493" y="9557"/>
                    <a:pt x="16031" y="9661"/>
                  </a:cubicBezTo>
                  <a:cubicBezTo>
                    <a:pt x="15972" y="9676"/>
                    <a:pt x="15838" y="9691"/>
                    <a:pt x="15659" y="9720"/>
                  </a:cubicBezTo>
                  <a:cubicBezTo>
                    <a:pt x="15600" y="9735"/>
                    <a:pt x="15555" y="9780"/>
                    <a:pt x="15540" y="9840"/>
                  </a:cubicBezTo>
                  <a:cubicBezTo>
                    <a:pt x="15376" y="10480"/>
                    <a:pt x="15123" y="11090"/>
                    <a:pt x="14766" y="11655"/>
                  </a:cubicBezTo>
                  <a:cubicBezTo>
                    <a:pt x="14721" y="11730"/>
                    <a:pt x="14736" y="11804"/>
                    <a:pt x="14796" y="11864"/>
                  </a:cubicBezTo>
                  <a:cubicBezTo>
                    <a:pt x="14945" y="11998"/>
                    <a:pt x="15079" y="12117"/>
                    <a:pt x="15213" y="12236"/>
                  </a:cubicBezTo>
                  <a:cubicBezTo>
                    <a:pt x="15570" y="12578"/>
                    <a:pt x="15674" y="12936"/>
                    <a:pt x="15525" y="13323"/>
                  </a:cubicBezTo>
                  <a:cubicBezTo>
                    <a:pt x="15242" y="14022"/>
                    <a:pt x="14156" y="14632"/>
                    <a:pt x="13456" y="14632"/>
                  </a:cubicBezTo>
                  <a:cubicBezTo>
                    <a:pt x="13322" y="14632"/>
                    <a:pt x="13203" y="14603"/>
                    <a:pt x="13129" y="14558"/>
                  </a:cubicBezTo>
                  <a:cubicBezTo>
                    <a:pt x="13069" y="14513"/>
                    <a:pt x="12905" y="14394"/>
                    <a:pt x="12504" y="14067"/>
                  </a:cubicBezTo>
                  <a:cubicBezTo>
                    <a:pt x="12471" y="14051"/>
                    <a:pt x="12434" y="14039"/>
                    <a:pt x="12400" y="14039"/>
                  </a:cubicBezTo>
                  <a:cubicBezTo>
                    <a:pt x="12371" y="14039"/>
                    <a:pt x="12345" y="14047"/>
                    <a:pt x="12325" y="14067"/>
                  </a:cubicBezTo>
                  <a:cubicBezTo>
                    <a:pt x="11849" y="14365"/>
                    <a:pt x="11343" y="14603"/>
                    <a:pt x="10822" y="14781"/>
                  </a:cubicBezTo>
                  <a:cubicBezTo>
                    <a:pt x="10762" y="14811"/>
                    <a:pt x="10717" y="14856"/>
                    <a:pt x="10717" y="14930"/>
                  </a:cubicBezTo>
                  <a:cubicBezTo>
                    <a:pt x="10717" y="15332"/>
                    <a:pt x="10703" y="15615"/>
                    <a:pt x="10673" y="15764"/>
                  </a:cubicBezTo>
                  <a:cubicBezTo>
                    <a:pt x="10524" y="16538"/>
                    <a:pt x="9795" y="16895"/>
                    <a:pt x="9184" y="16895"/>
                  </a:cubicBezTo>
                  <a:cubicBezTo>
                    <a:pt x="8574" y="16895"/>
                    <a:pt x="7874" y="16553"/>
                    <a:pt x="7874" y="15585"/>
                  </a:cubicBezTo>
                  <a:cubicBezTo>
                    <a:pt x="7874" y="15511"/>
                    <a:pt x="7874" y="15421"/>
                    <a:pt x="7874" y="15317"/>
                  </a:cubicBezTo>
                  <a:cubicBezTo>
                    <a:pt x="7859" y="15243"/>
                    <a:pt x="7800" y="15183"/>
                    <a:pt x="7726" y="15168"/>
                  </a:cubicBezTo>
                  <a:cubicBezTo>
                    <a:pt x="6996" y="15109"/>
                    <a:pt x="6311" y="14915"/>
                    <a:pt x="5686" y="14632"/>
                  </a:cubicBezTo>
                  <a:cubicBezTo>
                    <a:pt x="5657" y="14618"/>
                    <a:pt x="5642" y="14618"/>
                    <a:pt x="5612" y="14618"/>
                  </a:cubicBezTo>
                  <a:cubicBezTo>
                    <a:pt x="5582" y="14618"/>
                    <a:pt x="5537" y="14632"/>
                    <a:pt x="5508" y="14647"/>
                  </a:cubicBezTo>
                  <a:cubicBezTo>
                    <a:pt x="5299" y="14856"/>
                    <a:pt x="5136" y="15005"/>
                    <a:pt x="5016" y="15079"/>
                  </a:cubicBezTo>
                  <a:cubicBezTo>
                    <a:pt x="4793" y="15228"/>
                    <a:pt x="4555" y="15302"/>
                    <a:pt x="4287" y="15302"/>
                  </a:cubicBezTo>
                  <a:cubicBezTo>
                    <a:pt x="3677" y="15302"/>
                    <a:pt x="3081" y="14900"/>
                    <a:pt x="2843" y="14335"/>
                  </a:cubicBezTo>
                  <a:cubicBezTo>
                    <a:pt x="2650" y="13858"/>
                    <a:pt x="2769" y="13382"/>
                    <a:pt x="3171" y="12980"/>
                  </a:cubicBezTo>
                  <a:cubicBezTo>
                    <a:pt x="3260" y="12891"/>
                    <a:pt x="3364" y="12787"/>
                    <a:pt x="3468" y="12653"/>
                  </a:cubicBezTo>
                  <a:cubicBezTo>
                    <a:pt x="3513" y="12608"/>
                    <a:pt x="3528" y="12549"/>
                    <a:pt x="3498" y="12489"/>
                  </a:cubicBezTo>
                  <a:cubicBezTo>
                    <a:pt x="3275" y="11953"/>
                    <a:pt x="3067" y="11358"/>
                    <a:pt x="2903" y="10762"/>
                  </a:cubicBezTo>
                  <a:cubicBezTo>
                    <a:pt x="2873" y="10688"/>
                    <a:pt x="2814" y="10643"/>
                    <a:pt x="2754" y="10643"/>
                  </a:cubicBezTo>
                  <a:lnTo>
                    <a:pt x="2590" y="10643"/>
                  </a:lnTo>
                  <a:cubicBezTo>
                    <a:pt x="2069" y="10643"/>
                    <a:pt x="1712" y="10628"/>
                    <a:pt x="1519" y="10599"/>
                  </a:cubicBezTo>
                  <a:cubicBezTo>
                    <a:pt x="700" y="10435"/>
                    <a:pt x="328" y="9631"/>
                    <a:pt x="387" y="8961"/>
                  </a:cubicBezTo>
                  <a:cubicBezTo>
                    <a:pt x="447" y="8396"/>
                    <a:pt x="819" y="7800"/>
                    <a:pt x="1697" y="7800"/>
                  </a:cubicBezTo>
                  <a:cubicBezTo>
                    <a:pt x="1846" y="7800"/>
                    <a:pt x="2054" y="7785"/>
                    <a:pt x="2278" y="7771"/>
                  </a:cubicBezTo>
                  <a:cubicBezTo>
                    <a:pt x="2367" y="7771"/>
                    <a:pt x="2426" y="7711"/>
                    <a:pt x="2426" y="7622"/>
                  </a:cubicBezTo>
                  <a:cubicBezTo>
                    <a:pt x="2426" y="6877"/>
                    <a:pt x="2501" y="6193"/>
                    <a:pt x="2665" y="5582"/>
                  </a:cubicBezTo>
                  <a:cubicBezTo>
                    <a:pt x="2680" y="5523"/>
                    <a:pt x="2665" y="5478"/>
                    <a:pt x="2620" y="5434"/>
                  </a:cubicBezTo>
                  <a:cubicBezTo>
                    <a:pt x="2426" y="5225"/>
                    <a:pt x="2278" y="5061"/>
                    <a:pt x="2203" y="4942"/>
                  </a:cubicBezTo>
                  <a:cubicBezTo>
                    <a:pt x="1920" y="4526"/>
                    <a:pt x="1891" y="3990"/>
                    <a:pt x="2159" y="3499"/>
                  </a:cubicBezTo>
                  <a:cubicBezTo>
                    <a:pt x="2426" y="3007"/>
                    <a:pt x="2903" y="2680"/>
                    <a:pt x="3394" y="2680"/>
                  </a:cubicBezTo>
                  <a:cubicBezTo>
                    <a:pt x="3662" y="2680"/>
                    <a:pt x="3915" y="2769"/>
                    <a:pt x="4153" y="2963"/>
                  </a:cubicBezTo>
                  <a:cubicBezTo>
                    <a:pt x="4183" y="2985"/>
                    <a:pt x="4216" y="2996"/>
                    <a:pt x="4250" y="2996"/>
                  </a:cubicBezTo>
                  <a:cubicBezTo>
                    <a:pt x="4283" y="2996"/>
                    <a:pt x="4317" y="2985"/>
                    <a:pt x="4347" y="2963"/>
                  </a:cubicBezTo>
                  <a:cubicBezTo>
                    <a:pt x="4942" y="2501"/>
                    <a:pt x="5671" y="2174"/>
                    <a:pt x="6535" y="1995"/>
                  </a:cubicBezTo>
                  <a:cubicBezTo>
                    <a:pt x="6609" y="1965"/>
                    <a:pt x="6654" y="1906"/>
                    <a:pt x="6654" y="1831"/>
                  </a:cubicBezTo>
                  <a:cubicBezTo>
                    <a:pt x="6639" y="1683"/>
                    <a:pt x="6639" y="1534"/>
                    <a:pt x="6639" y="1415"/>
                  </a:cubicBezTo>
                  <a:cubicBezTo>
                    <a:pt x="6624" y="1072"/>
                    <a:pt x="6698" y="804"/>
                    <a:pt x="6877" y="611"/>
                  </a:cubicBezTo>
                  <a:cubicBezTo>
                    <a:pt x="7130" y="358"/>
                    <a:pt x="7517" y="313"/>
                    <a:pt x="7785" y="313"/>
                  </a:cubicBezTo>
                  <a:close/>
                  <a:moveTo>
                    <a:pt x="7785" y="1"/>
                  </a:moveTo>
                  <a:cubicBezTo>
                    <a:pt x="7309" y="1"/>
                    <a:pt x="6922" y="135"/>
                    <a:pt x="6654" y="402"/>
                  </a:cubicBezTo>
                  <a:cubicBezTo>
                    <a:pt x="6416" y="641"/>
                    <a:pt x="6311" y="983"/>
                    <a:pt x="6326" y="1415"/>
                  </a:cubicBezTo>
                  <a:cubicBezTo>
                    <a:pt x="6326" y="1519"/>
                    <a:pt x="6326" y="1608"/>
                    <a:pt x="6326" y="1712"/>
                  </a:cubicBezTo>
                  <a:cubicBezTo>
                    <a:pt x="5523" y="1906"/>
                    <a:pt x="4823" y="2218"/>
                    <a:pt x="4242" y="2650"/>
                  </a:cubicBezTo>
                  <a:cubicBezTo>
                    <a:pt x="3989" y="2457"/>
                    <a:pt x="3692" y="2367"/>
                    <a:pt x="3394" y="2367"/>
                  </a:cubicBezTo>
                  <a:cubicBezTo>
                    <a:pt x="2799" y="2367"/>
                    <a:pt x="2203" y="2754"/>
                    <a:pt x="1876" y="3365"/>
                  </a:cubicBezTo>
                  <a:cubicBezTo>
                    <a:pt x="1578" y="3945"/>
                    <a:pt x="1593" y="4600"/>
                    <a:pt x="1950" y="5121"/>
                  </a:cubicBezTo>
                  <a:cubicBezTo>
                    <a:pt x="2025" y="5240"/>
                    <a:pt x="2159" y="5389"/>
                    <a:pt x="2337" y="5582"/>
                  </a:cubicBezTo>
                  <a:cubicBezTo>
                    <a:pt x="2188" y="6163"/>
                    <a:pt x="2129" y="6788"/>
                    <a:pt x="2114" y="7473"/>
                  </a:cubicBezTo>
                  <a:cubicBezTo>
                    <a:pt x="1950" y="7488"/>
                    <a:pt x="1801" y="7488"/>
                    <a:pt x="1697" y="7488"/>
                  </a:cubicBezTo>
                  <a:cubicBezTo>
                    <a:pt x="611" y="7488"/>
                    <a:pt x="149" y="8262"/>
                    <a:pt x="90" y="8932"/>
                  </a:cubicBezTo>
                  <a:cubicBezTo>
                    <a:pt x="0" y="9750"/>
                    <a:pt x="462" y="10718"/>
                    <a:pt x="1459" y="10896"/>
                  </a:cubicBezTo>
                  <a:cubicBezTo>
                    <a:pt x="1667" y="10941"/>
                    <a:pt x="2039" y="10956"/>
                    <a:pt x="2590" y="10956"/>
                  </a:cubicBezTo>
                  <a:lnTo>
                    <a:pt x="2635" y="10956"/>
                  </a:lnTo>
                  <a:cubicBezTo>
                    <a:pt x="2784" y="11507"/>
                    <a:pt x="2977" y="12028"/>
                    <a:pt x="3171" y="12519"/>
                  </a:cubicBezTo>
                  <a:cubicBezTo>
                    <a:pt x="3096" y="12608"/>
                    <a:pt x="3022" y="12683"/>
                    <a:pt x="2947" y="12757"/>
                  </a:cubicBezTo>
                  <a:cubicBezTo>
                    <a:pt x="2456" y="13248"/>
                    <a:pt x="2307" y="13873"/>
                    <a:pt x="2560" y="14454"/>
                  </a:cubicBezTo>
                  <a:cubicBezTo>
                    <a:pt x="2828" y="15124"/>
                    <a:pt x="3558" y="15615"/>
                    <a:pt x="4287" y="15615"/>
                  </a:cubicBezTo>
                  <a:cubicBezTo>
                    <a:pt x="4615" y="15615"/>
                    <a:pt x="4927" y="15511"/>
                    <a:pt x="5195" y="15332"/>
                  </a:cubicBezTo>
                  <a:cubicBezTo>
                    <a:pt x="5299" y="15258"/>
                    <a:pt x="5448" y="15139"/>
                    <a:pt x="5642" y="14945"/>
                  </a:cubicBezTo>
                  <a:cubicBezTo>
                    <a:pt x="6237" y="15213"/>
                    <a:pt x="6877" y="15392"/>
                    <a:pt x="7562" y="15466"/>
                  </a:cubicBezTo>
                  <a:cubicBezTo>
                    <a:pt x="7562" y="15511"/>
                    <a:pt x="7562" y="15555"/>
                    <a:pt x="7562" y="15585"/>
                  </a:cubicBezTo>
                  <a:cubicBezTo>
                    <a:pt x="7562" y="16701"/>
                    <a:pt x="8380" y="17208"/>
                    <a:pt x="9184" y="17208"/>
                  </a:cubicBezTo>
                  <a:cubicBezTo>
                    <a:pt x="9928" y="17208"/>
                    <a:pt x="10792" y="16776"/>
                    <a:pt x="10970" y="15823"/>
                  </a:cubicBezTo>
                  <a:cubicBezTo>
                    <a:pt x="11000" y="15660"/>
                    <a:pt x="11030" y="15406"/>
                    <a:pt x="11030" y="15034"/>
                  </a:cubicBezTo>
                  <a:cubicBezTo>
                    <a:pt x="11506" y="14871"/>
                    <a:pt x="11953" y="14647"/>
                    <a:pt x="12385" y="14379"/>
                  </a:cubicBezTo>
                  <a:cubicBezTo>
                    <a:pt x="12682" y="14618"/>
                    <a:pt x="12876" y="14766"/>
                    <a:pt x="12965" y="14826"/>
                  </a:cubicBezTo>
                  <a:cubicBezTo>
                    <a:pt x="13084" y="14900"/>
                    <a:pt x="13248" y="14945"/>
                    <a:pt x="13456" y="14945"/>
                  </a:cubicBezTo>
                  <a:cubicBezTo>
                    <a:pt x="14260" y="14945"/>
                    <a:pt x="15481" y="14275"/>
                    <a:pt x="15808" y="13442"/>
                  </a:cubicBezTo>
                  <a:cubicBezTo>
                    <a:pt x="15957" y="13084"/>
                    <a:pt x="16002" y="12549"/>
                    <a:pt x="15421" y="12013"/>
                  </a:cubicBezTo>
                  <a:cubicBezTo>
                    <a:pt x="15317" y="11923"/>
                    <a:pt x="15213" y="11819"/>
                    <a:pt x="15094" y="11715"/>
                  </a:cubicBezTo>
                  <a:cubicBezTo>
                    <a:pt x="15421" y="11179"/>
                    <a:pt x="15659" y="10614"/>
                    <a:pt x="15808" y="10018"/>
                  </a:cubicBezTo>
                  <a:cubicBezTo>
                    <a:pt x="15942" y="9988"/>
                    <a:pt x="16046" y="9973"/>
                    <a:pt x="16106" y="9973"/>
                  </a:cubicBezTo>
                  <a:cubicBezTo>
                    <a:pt x="16761" y="9825"/>
                    <a:pt x="17386" y="8485"/>
                    <a:pt x="17267" y="7458"/>
                  </a:cubicBezTo>
                  <a:cubicBezTo>
                    <a:pt x="17177" y="6684"/>
                    <a:pt x="16701" y="6252"/>
                    <a:pt x="15927" y="6252"/>
                  </a:cubicBezTo>
                  <a:lnTo>
                    <a:pt x="15629" y="6252"/>
                  </a:lnTo>
                  <a:cubicBezTo>
                    <a:pt x="15406" y="5642"/>
                    <a:pt x="15108" y="5076"/>
                    <a:pt x="14736" y="4540"/>
                  </a:cubicBezTo>
                  <a:cubicBezTo>
                    <a:pt x="14811" y="4436"/>
                    <a:pt x="14870" y="4362"/>
                    <a:pt x="14900" y="4317"/>
                  </a:cubicBezTo>
                  <a:cubicBezTo>
                    <a:pt x="15153" y="3900"/>
                    <a:pt x="14960" y="3156"/>
                    <a:pt x="14647" y="2591"/>
                  </a:cubicBezTo>
                  <a:cubicBezTo>
                    <a:pt x="14230" y="1831"/>
                    <a:pt x="13635" y="1370"/>
                    <a:pt x="13069" y="1370"/>
                  </a:cubicBezTo>
                  <a:cubicBezTo>
                    <a:pt x="12712" y="1370"/>
                    <a:pt x="12385" y="1534"/>
                    <a:pt x="12087" y="1861"/>
                  </a:cubicBezTo>
                  <a:cubicBezTo>
                    <a:pt x="11997" y="1951"/>
                    <a:pt x="11908" y="2055"/>
                    <a:pt x="11819" y="2159"/>
                  </a:cubicBezTo>
                  <a:cubicBezTo>
                    <a:pt x="11283" y="1906"/>
                    <a:pt x="10703" y="1727"/>
                    <a:pt x="10107" y="1608"/>
                  </a:cubicBezTo>
                  <a:cubicBezTo>
                    <a:pt x="10077" y="1400"/>
                    <a:pt x="10062" y="1251"/>
                    <a:pt x="10048" y="1176"/>
                  </a:cubicBezTo>
                  <a:cubicBezTo>
                    <a:pt x="9899" y="522"/>
                    <a:pt x="8693" y="1"/>
                    <a:pt x="778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1"/>
            <p:cNvSpPr/>
            <p:nvPr/>
          </p:nvSpPr>
          <p:spPr>
            <a:xfrm>
              <a:off x="3374975" y="2552275"/>
              <a:ext cx="211400" cy="196575"/>
            </a:xfrm>
            <a:custGeom>
              <a:avLst/>
              <a:gdLst/>
              <a:ahLst/>
              <a:cxnLst/>
              <a:rect l="l" t="t" r="r" b="b"/>
              <a:pathLst>
                <a:path w="8456" h="7863" extrusionOk="0">
                  <a:moveTo>
                    <a:pt x="4019" y="316"/>
                  </a:moveTo>
                  <a:cubicBezTo>
                    <a:pt x="5568" y="316"/>
                    <a:pt x="6922" y="1135"/>
                    <a:pt x="7562" y="2444"/>
                  </a:cubicBezTo>
                  <a:cubicBezTo>
                    <a:pt x="8128" y="3650"/>
                    <a:pt x="7979" y="4960"/>
                    <a:pt x="7145" y="5972"/>
                  </a:cubicBezTo>
                  <a:cubicBezTo>
                    <a:pt x="6342" y="6984"/>
                    <a:pt x="5166" y="7565"/>
                    <a:pt x="3945" y="7565"/>
                  </a:cubicBezTo>
                  <a:cubicBezTo>
                    <a:pt x="2739" y="7565"/>
                    <a:pt x="1712" y="6999"/>
                    <a:pt x="1325" y="6121"/>
                  </a:cubicBezTo>
                  <a:cubicBezTo>
                    <a:pt x="879" y="5079"/>
                    <a:pt x="328" y="2951"/>
                    <a:pt x="1191" y="1566"/>
                  </a:cubicBezTo>
                  <a:cubicBezTo>
                    <a:pt x="1697" y="777"/>
                    <a:pt x="2591" y="361"/>
                    <a:pt x="3871" y="316"/>
                  </a:cubicBezTo>
                  <a:close/>
                  <a:moveTo>
                    <a:pt x="4021" y="1"/>
                  </a:moveTo>
                  <a:cubicBezTo>
                    <a:pt x="3966" y="1"/>
                    <a:pt x="3911" y="1"/>
                    <a:pt x="3856" y="3"/>
                  </a:cubicBezTo>
                  <a:cubicBezTo>
                    <a:pt x="2471" y="48"/>
                    <a:pt x="1489" y="524"/>
                    <a:pt x="938" y="1403"/>
                  </a:cubicBezTo>
                  <a:cubicBezTo>
                    <a:pt x="1" y="2891"/>
                    <a:pt x="566" y="5154"/>
                    <a:pt x="1042" y="6255"/>
                  </a:cubicBezTo>
                  <a:cubicBezTo>
                    <a:pt x="1474" y="7237"/>
                    <a:pt x="2620" y="7863"/>
                    <a:pt x="3945" y="7863"/>
                  </a:cubicBezTo>
                  <a:cubicBezTo>
                    <a:pt x="5270" y="7863"/>
                    <a:pt x="6520" y="7252"/>
                    <a:pt x="7398" y="6181"/>
                  </a:cubicBezTo>
                  <a:cubicBezTo>
                    <a:pt x="8291" y="5064"/>
                    <a:pt x="8455" y="3620"/>
                    <a:pt x="7830" y="2311"/>
                  </a:cubicBezTo>
                  <a:cubicBezTo>
                    <a:pt x="7152" y="883"/>
                    <a:pt x="5707" y="1"/>
                    <a:pt x="402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3472100" y="2780825"/>
              <a:ext cx="14175" cy="23350"/>
            </a:xfrm>
            <a:custGeom>
              <a:avLst/>
              <a:gdLst/>
              <a:ahLst/>
              <a:cxnLst/>
              <a:rect l="l" t="t" r="r" b="b"/>
              <a:pathLst>
                <a:path w="567" h="934" extrusionOk="0">
                  <a:moveTo>
                    <a:pt x="422" y="1"/>
                  </a:moveTo>
                  <a:cubicBezTo>
                    <a:pt x="400" y="1"/>
                    <a:pt x="378" y="5"/>
                    <a:pt x="358" y="16"/>
                  </a:cubicBezTo>
                  <a:cubicBezTo>
                    <a:pt x="75" y="194"/>
                    <a:pt x="1" y="566"/>
                    <a:pt x="164" y="849"/>
                  </a:cubicBezTo>
                  <a:cubicBezTo>
                    <a:pt x="198" y="904"/>
                    <a:pt x="267" y="934"/>
                    <a:pt x="335" y="934"/>
                  </a:cubicBezTo>
                  <a:cubicBezTo>
                    <a:pt x="414" y="934"/>
                    <a:pt x="491" y="893"/>
                    <a:pt x="507" y="804"/>
                  </a:cubicBezTo>
                  <a:cubicBezTo>
                    <a:pt x="536" y="581"/>
                    <a:pt x="551" y="358"/>
                    <a:pt x="566" y="135"/>
                  </a:cubicBezTo>
                  <a:cubicBezTo>
                    <a:pt x="566" y="54"/>
                    <a:pt x="495" y="1"/>
                    <a:pt x="42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1"/>
            <p:cNvSpPr/>
            <p:nvPr/>
          </p:nvSpPr>
          <p:spPr>
            <a:xfrm>
              <a:off x="3365675" y="2755875"/>
              <a:ext cx="23375" cy="20350"/>
            </a:xfrm>
            <a:custGeom>
              <a:avLst/>
              <a:gdLst/>
              <a:ahLst/>
              <a:cxnLst/>
              <a:rect l="l" t="t" r="r" b="b"/>
              <a:pathLst>
                <a:path w="935" h="814" extrusionOk="0">
                  <a:moveTo>
                    <a:pt x="669" y="1"/>
                  </a:moveTo>
                  <a:cubicBezTo>
                    <a:pt x="664" y="1"/>
                    <a:pt x="660" y="1"/>
                    <a:pt x="655" y="1"/>
                  </a:cubicBezTo>
                  <a:cubicBezTo>
                    <a:pt x="283" y="31"/>
                    <a:pt x="0" y="284"/>
                    <a:pt x="45" y="671"/>
                  </a:cubicBezTo>
                  <a:cubicBezTo>
                    <a:pt x="64" y="758"/>
                    <a:pt x="165" y="814"/>
                    <a:pt x="254" y="814"/>
                  </a:cubicBezTo>
                  <a:cubicBezTo>
                    <a:pt x="302" y="814"/>
                    <a:pt x="346" y="797"/>
                    <a:pt x="373" y="761"/>
                  </a:cubicBezTo>
                  <a:cubicBezTo>
                    <a:pt x="492" y="612"/>
                    <a:pt x="581" y="448"/>
                    <a:pt x="760" y="374"/>
                  </a:cubicBezTo>
                  <a:cubicBezTo>
                    <a:pt x="934" y="301"/>
                    <a:pt x="853" y="1"/>
                    <a:pt x="66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1"/>
            <p:cNvSpPr/>
            <p:nvPr/>
          </p:nvSpPr>
          <p:spPr>
            <a:xfrm>
              <a:off x="3337025" y="2652825"/>
              <a:ext cx="25325" cy="12975"/>
            </a:xfrm>
            <a:custGeom>
              <a:avLst/>
              <a:gdLst/>
              <a:ahLst/>
              <a:cxnLst/>
              <a:rect l="l" t="t" r="r" b="b"/>
              <a:pathLst>
                <a:path w="1013" h="519" extrusionOk="0">
                  <a:moveTo>
                    <a:pt x="759" y="0"/>
                  </a:moveTo>
                  <a:cubicBezTo>
                    <a:pt x="581" y="15"/>
                    <a:pt x="372" y="30"/>
                    <a:pt x="194" y="90"/>
                  </a:cubicBezTo>
                  <a:cubicBezTo>
                    <a:pt x="0" y="179"/>
                    <a:pt x="15" y="402"/>
                    <a:pt x="194" y="477"/>
                  </a:cubicBezTo>
                  <a:cubicBezTo>
                    <a:pt x="260" y="506"/>
                    <a:pt x="329" y="518"/>
                    <a:pt x="399" y="518"/>
                  </a:cubicBezTo>
                  <a:cubicBezTo>
                    <a:pt x="581" y="518"/>
                    <a:pt x="764" y="431"/>
                    <a:pt x="893" y="313"/>
                  </a:cubicBezTo>
                  <a:cubicBezTo>
                    <a:pt x="1012" y="209"/>
                    <a:pt x="923" y="0"/>
                    <a:pt x="75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1"/>
            <p:cNvSpPr/>
            <p:nvPr/>
          </p:nvSpPr>
          <p:spPr>
            <a:xfrm>
              <a:off x="3345975" y="2542275"/>
              <a:ext cx="26800" cy="21025"/>
            </a:xfrm>
            <a:custGeom>
              <a:avLst/>
              <a:gdLst/>
              <a:ahLst/>
              <a:cxnLst/>
              <a:rect l="l" t="t" r="r" b="b"/>
              <a:pathLst>
                <a:path w="1072" h="841" extrusionOk="0">
                  <a:moveTo>
                    <a:pt x="209" y="0"/>
                  </a:moveTo>
                  <a:cubicBezTo>
                    <a:pt x="107" y="0"/>
                    <a:pt x="1" y="98"/>
                    <a:pt x="44" y="195"/>
                  </a:cubicBezTo>
                  <a:cubicBezTo>
                    <a:pt x="104" y="359"/>
                    <a:pt x="178" y="522"/>
                    <a:pt x="312" y="627"/>
                  </a:cubicBezTo>
                  <a:cubicBezTo>
                    <a:pt x="446" y="746"/>
                    <a:pt x="595" y="805"/>
                    <a:pt x="774" y="835"/>
                  </a:cubicBezTo>
                  <a:cubicBezTo>
                    <a:pt x="788" y="839"/>
                    <a:pt x="802" y="840"/>
                    <a:pt x="815" y="840"/>
                  </a:cubicBezTo>
                  <a:cubicBezTo>
                    <a:pt x="972" y="840"/>
                    <a:pt x="1072" y="618"/>
                    <a:pt x="908" y="522"/>
                  </a:cubicBezTo>
                  <a:cubicBezTo>
                    <a:pt x="684" y="418"/>
                    <a:pt x="461" y="240"/>
                    <a:pt x="312" y="46"/>
                  </a:cubicBezTo>
                  <a:cubicBezTo>
                    <a:pt x="284" y="14"/>
                    <a:pt x="247" y="0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1"/>
            <p:cNvSpPr/>
            <p:nvPr/>
          </p:nvSpPr>
          <p:spPr>
            <a:xfrm>
              <a:off x="3452225" y="2495325"/>
              <a:ext cx="15425" cy="29925"/>
            </a:xfrm>
            <a:custGeom>
              <a:avLst/>
              <a:gdLst/>
              <a:ahLst/>
              <a:cxnLst/>
              <a:rect l="l" t="t" r="r" b="b"/>
              <a:pathLst>
                <a:path w="617" h="1197" extrusionOk="0">
                  <a:moveTo>
                    <a:pt x="194" y="1"/>
                  </a:moveTo>
                  <a:cubicBezTo>
                    <a:pt x="95" y="1"/>
                    <a:pt x="0" y="99"/>
                    <a:pt x="21" y="227"/>
                  </a:cubicBezTo>
                  <a:cubicBezTo>
                    <a:pt x="81" y="480"/>
                    <a:pt x="185" y="733"/>
                    <a:pt x="200" y="1001"/>
                  </a:cubicBezTo>
                  <a:cubicBezTo>
                    <a:pt x="200" y="1133"/>
                    <a:pt x="294" y="1197"/>
                    <a:pt x="391" y="1197"/>
                  </a:cubicBezTo>
                  <a:cubicBezTo>
                    <a:pt x="491" y="1197"/>
                    <a:pt x="594" y="1130"/>
                    <a:pt x="602" y="1001"/>
                  </a:cubicBezTo>
                  <a:cubicBezTo>
                    <a:pt x="617" y="659"/>
                    <a:pt x="572" y="302"/>
                    <a:pt x="304" y="49"/>
                  </a:cubicBezTo>
                  <a:cubicBezTo>
                    <a:pt x="271" y="15"/>
                    <a:pt x="232" y="1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1"/>
            <p:cNvSpPr/>
            <p:nvPr/>
          </p:nvSpPr>
          <p:spPr>
            <a:xfrm>
              <a:off x="3562200" y="2532375"/>
              <a:ext cx="18050" cy="18050"/>
            </a:xfrm>
            <a:custGeom>
              <a:avLst/>
              <a:gdLst/>
              <a:ahLst/>
              <a:cxnLst/>
              <a:rect l="l" t="t" r="r" b="b"/>
              <a:pathLst>
                <a:path w="722" h="722" extrusionOk="0">
                  <a:moveTo>
                    <a:pt x="559" y="1"/>
                  </a:moveTo>
                  <a:cubicBezTo>
                    <a:pt x="511" y="1"/>
                    <a:pt x="462" y="22"/>
                    <a:pt x="430" y="70"/>
                  </a:cubicBezTo>
                  <a:cubicBezTo>
                    <a:pt x="326" y="204"/>
                    <a:pt x="237" y="323"/>
                    <a:pt x="118" y="442"/>
                  </a:cubicBezTo>
                  <a:cubicBezTo>
                    <a:pt x="1" y="559"/>
                    <a:pt x="113" y="721"/>
                    <a:pt x="246" y="721"/>
                  </a:cubicBezTo>
                  <a:cubicBezTo>
                    <a:pt x="283" y="721"/>
                    <a:pt x="321" y="709"/>
                    <a:pt x="356" y="680"/>
                  </a:cubicBezTo>
                  <a:cubicBezTo>
                    <a:pt x="520" y="531"/>
                    <a:pt x="624" y="383"/>
                    <a:pt x="683" y="174"/>
                  </a:cubicBezTo>
                  <a:cubicBezTo>
                    <a:pt x="722" y="69"/>
                    <a:pt x="643" y="1"/>
                    <a:pt x="5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1"/>
            <p:cNvSpPr/>
            <p:nvPr/>
          </p:nvSpPr>
          <p:spPr>
            <a:xfrm>
              <a:off x="3600000" y="2634900"/>
              <a:ext cx="28050" cy="12000"/>
            </a:xfrm>
            <a:custGeom>
              <a:avLst/>
              <a:gdLst/>
              <a:ahLst/>
              <a:cxnLst/>
              <a:rect l="l" t="t" r="r" b="b"/>
              <a:pathLst>
                <a:path w="1122" h="480" extrusionOk="0">
                  <a:moveTo>
                    <a:pt x="303" y="1"/>
                  </a:moveTo>
                  <a:cubicBezTo>
                    <a:pt x="124" y="1"/>
                    <a:pt x="0" y="246"/>
                    <a:pt x="184" y="330"/>
                  </a:cubicBezTo>
                  <a:cubicBezTo>
                    <a:pt x="367" y="416"/>
                    <a:pt x="542" y="479"/>
                    <a:pt x="726" y="479"/>
                  </a:cubicBezTo>
                  <a:cubicBezTo>
                    <a:pt x="797" y="479"/>
                    <a:pt x="868" y="470"/>
                    <a:pt x="943" y="449"/>
                  </a:cubicBezTo>
                  <a:cubicBezTo>
                    <a:pt x="1121" y="405"/>
                    <a:pt x="1106" y="167"/>
                    <a:pt x="943" y="107"/>
                  </a:cubicBezTo>
                  <a:cubicBezTo>
                    <a:pt x="749" y="62"/>
                    <a:pt x="541" y="47"/>
                    <a:pt x="332" y="3"/>
                  </a:cubicBezTo>
                  <a:cubicBezTo>
                    <a:pt x="322" y="1"/>
                    <a:pt x="312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1"/>
            <p:cNvSpPr/>
            <p:nvPr/>
          </p:nvSpPr>
          <p:spPr>
            <a:xfrm>
              <a:off x="3577775" y="2737600"/>
              <a:ext cx="22350" cy="20250"/>
            </a:xfrm>
            <a:custGeom>
              <a:avLst/>
              <a:gdLst/>
              <a:ahLst/>
              <a:cxnLst/>
              <a:rect l="l" t="t" r="r" b="b"/>
              <a:pathLst>
                <a:path w="894" h="810" extrusionOk="0">
                  <a:moveTo>
                    <a:pt x="253" y="1"/>
                  </a:moveTo>
                  <a:cubicBezTo>
                    <a:pt x="129" y="1"/>
                    <a:pt x="1" y="123"/>
                    <a:pt x="31" y="271"/>
                  </a:cubicBezTo>
                  <a:cubicBezTo>
                    <a:pt x="60" y="405"/>
                    <a:pt x="135" y="524"/>
                    <a:pt x="224" y="643"/>
                  </a:cubicBezTo>
                  <a:cubicBezTo>
                    <a:pt x="329" y="761"/>
                    <a:pt x="433" y="810"/>
                    <a:pt x="588" y="810"/>
                  </a:cubicBezTo>
                  <a:cubicBezTo>
                    <a:pt x="610" y="810"/>
                    <a:pt x="632" y="809"/>
                    <a:pt x="656" y="807"/>
                  </a:cubicBezTo>
                  <a:cubicBezTo>
                    <a:pt x="819" y="792"/>
                    <a:pt x="894" y="613"/>
                    <a:pt x="790" y="494"/>
                  </a:cubicBezTo>
                  <a:cubicBezTo>
                    <a:pt x="715" y="420"/>
                    <a:pt x="686" y="345"/>
                    <a:pt x="581" y="286"/>
                  </a:cubicBezTo>
                  <a:cubicBezTo>
                    <a:pt x="507" y="241"/>
                    <a:pt x="462" y="182"/>
                    <a:pt x="418" y="107"/>
                  </a:cubicBezTo>
                  <a:cubicBezTo>
                    <a:pt x="378" y="32"/>
                    <a:pt x="316" y="1"/>
                    <a:pt x="25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" name="Google Shape;491;p21"/>
          <p:cNvGrpSpPr/>
          <p:nvPr/>
        </p:nvGrpSpPr>
        <p:grpSpPr>
          <a:xfrm>
            <a:off x="6129475" y="2780366"/>
            <a:ext cx="872534" cy="740835"/>
            <a:chOff x="2269400" y="570025"/>
            <a:chExt cx="872534" cy="740835"/>
          </a:xfrm>
        </p:grpSpPr>
        <p:sp>
          <p:nvSpPr>
            <p:cNvPr id="492" name="Google Shape;492;p21"/>
            <p:cNvSpPr/>
            <p:nvPr/>
          </p:nvSpPr>
          <p:spPr>
            <a:xfrm>
              <a:off x="2511426" y="607169"/>
              <a:ext cx="630508" cy="703690"/>
            </a:xfrm>
            <a:custGeom>
              <a:avLst/>
              <a:gdLst/>
              <a:ahLst/>
              <a:cxnLst/>
              <a:rect l="l" t="t" r="r" b="b"/>
              <a:pathLst>
                <a:path w="18265" h="20385" extrusionOk="0">
                  <a:moveTo>
                    <a:pt x="3558" y="4671"/>
                  </a:moveTo>
                  <a:lnTo>
                    <a:pt x="3558" y="4671"/>
                  </a:lnTo>
                  <a:cubicBezTo>
                    <a:pt x="3528" y="4730"/>
                    <a:pt x="3513" y="4790"/>
                    <a:pt x="3498" y="4850"/>
                  </a:cubicBezTo>
                  <a:cubicBezTo>
                    <a:pt x="3081" y="5951"/>
                    <a:pt x="2575" y="7008"/>
                    <a:pt x="2039" y="8065"/>
                  </a:cubicBezTo>
                  <a:cubicBezTo>
                    <a:pt x="1846" y="7380"/>
                    <a:pt x="1548" y="6814"/>
                    <a:pt x="1801" y="6025"/>
                  </a:cubicBezTo>
                  <a:cubicBezTo>
                    <a:pt x="2099" y="5132"/>
                    <a:pt x="2754" y="4879"/>
                    <a:pt x="3558" y="4671"/>
                  </a:cubicBezTo>
                  <a:close/>
                  <a:moveTo>
                    <a:pt x="5820" y="1039"/>
                  </a:moveTo>
                  <a:lnTo>
                    <a:pt x="5820" y="1039"/>
                  </a:lnTo>
                  <a:cubicBezTo>
                    <a:pt x="6044" y="1649"/>
                    <a:pt x="6550" y="2230"/>
                    <a:pt x="6892" y="2661"/>
                  </a:cubicBezTo>
                  <a:cubicBezTo>
                    <a:pt x="7398" y="3302"/>
                    <a:pt x="7949" y="3897"/>
                    <a:pt x="8529" y="4477"/>
                  </a:cubicBezTo>
                  <a:cubicBezTo>
                    <a:pt x="8500" y="4701"/>
                    <a:pt x="8500" y="4924"/>
                    <a:pt x="8470" y="5088"/>
                  </a:cubicBezTo>
                  <a:cubicBezTo>
                    <a:pt x="8321" y="5787"/>
                    <a:pt x="8053" y="6472"/>
                    <a:pt x="7859" y="7157"/>
                  </a:cubicBezTo>
                  <a:cubicBezTo>
                    <a:pt x="7428" y="8586"/>
                    <a:pt x="6758" y="10000"/>
                    <a:pt x="5865" y="11191"/>
                  </a:cubicBezTo>
                  <a:cubicBezTo>
                    <a:pt x="5761" y="11339"/>
                    <a:pt x="5612" y="11503"/>
                    <a:pt x="5478" y="11682"/>
                  </a:cubicBezTo>
                  <a:cubicBezTo>
                    <a:pt x="5085" y="11658"/>
                    <a:pt x="4692" y="11646"/>
                    <a:pt x="4299" y="11646"/>
                  </a:cubicBezTo>
                  <a:cubicBezTo>
                    <a:pt x="3710" y="11646"/>
                    <a:pt x="3120" y="11673"/>
                    <a:pt x="2531" y="11726"/>
                  </a:cubicBezTo>
                  <a:cubicBezTo>
                    <a:pt x="2233" y="11756"/>
                    <a:pt x="1846" y="11786"/>
                    <a:pt x="1459" y="11860"/>
                  </a:cubicBezTo>
                  <a:cubicBezTo>
                    <a:pt x="2054" y="11116"/>
                    <a:pt x="2486" y="10193"/>
                    <a:pt x="2933" y="9404"/>
                  </a:cubicBezTo>
                  <a:cubicBezTo>
                    <a:pt x="3766" y="7901"/>
                    <a:pt x="4436" y="6353"/>
                    <a:pt x="5031" y="4745"/>
                  </a:cubicBezTo>
                  <a:cubicBezTo>
                    <a:pt x="5359" y="3852"/>
                    <a:pt x="5627" y="2944"/>
                    <a:pt x="5790" y="2007"/>
                  </a:cubicBezTo>
                  <a:cubicBezTo>
                    <a:pt x="5835" y="1709"/>
                    <a:pt x="5820" y="1381"/>
                    <a:pt x="5820" y="1039"/>
                  </a:cubicBezTo>
                  <a:close/>
                  <a:moveTo>
                    <a:pt x="5597" y="533"/>
                  </a:moveTo>
                  <a:lnTo>
                    <a:pt x="5597" y="533"/>
                  </a:lnTo>
                  <a:cubicBezTo>
                    <a:pt x="5359" y="1218"/>
                    <a:pt x="5389" y="2140"/>
                    <a:pt x="5225" y="2781"/>
                  </a:cubicBezTo>
                  <a:cubicBezTo>
                    <a:pt x="4883" y="4105"/>
                    <a:pt x="4332" y="5400"/>
                    <a:pt x="3811" y="6680"/>
                  </a:cubicBezTo>
                  <a:cubicBezTo>
                    <a:pt x="3275" y="7975"/>
                    <a:pt x="2590" y="9211"/>
                    <a:pt x="1906" y="10446"/>
                  </a:cubicBezTo>
                  <a:cubicBezTo>
                    <a:pt x="1623" y="10952"/>
                    <a:pt x="1325" y="11429"/>
                    <a:pt x="968" y="11890"/>
                  </a:cubicBezTo>
                  <a:cubicBezTo>
                    <a:pt x="938" y="11935"/>
                    <a:pt x="908" y="11994"/>
                    <a:pt x="864" y="12039"/>
                  </a:cubicBezTo>
                  <a:cubicBezTo>
                    <a:pt x="670" y="12128"/>
                    <a:pt x="491" y="12247"/>
                    <a:pt x="357" y="12396"/>
                  </a:cubicBezTo>
                  <a:cubicBezTo>
                    <a:pt x="343" y="12337"/>
                    <a:pt x="372" y="12218"/>
                    <a:pt x="402" y="12054"/>
                  </a:cubicBezTo>
                  <a:cubicBezTo>
                    <a:pt x="536" y="11012"/>
                    <a:pt x="1489" y="9881"/>
                    <a:pt x="2010" y="8973"/>
                  </a:cubicBezTo>
                  <a:cubicBezTo>
                    <a:pt x="2501" y="8109"/>
                    <a:pt x="3022" y="7231"/>
                    <a:pt x="3424" y="6308"/>
                  </a:cubicBezTo>
                  <a:cubicBezTo>
                    <a:pt x="3870" y="5281"/>
                    <a:pt x="4228" y="4239"/>
                    <a:pt x="4585" y="3182"/>
                  </a:cubicBezTo>
                  <a:cubicBezTo>
                    <a:pt x="4644" y="3034"/>
                    <a:pt x="5165" y="965"/>
                    <a:pt x="5597" y="533"/>
                  </a:cubicBezTo>
                  <a:close/>
                  <a:moveTo>
                    <a:pt x="10033" y="5832"/>
                  </a:moveTo>
                  <a:cubicBezTo>
                    <a:pt x="10985" y="6621"/>
                    <a:pt x="12042" y="7410"/>
                    <a:pt x="13159" y="8109"/>
                  </a:cubicBezTo>
                  <a:cubicBezTo>
                    <a:pt x="12757" y="9196"/>
                    <a:pt x="12414" y="10312"/>
                    <a:pt x="11893" y="11354"/>
                  </a:cubicBezTo>
                  <a:cubicBezTo>
                    <a:pt x="11715" y="11726"/>
                    <a:pt x="11343" y="12188"/>
                    <a:pt x="11075" y="12634"/>
                  </a:cubicBezTo>
                  <a:cubicBezTo>
                    <a:pt x="9943" y="12322"/>
                    <a:pt x="8797" y="12084"/>
                    <a:pt x="7681" y="11920"/>
                  </a:cubicBezTo>
                  <a:cubicBezTo>
                    <a:pt x="8053" y="11444"/>
                    <a:pt x="8351" y="10893"/>
                    <a:pt x="8619" y="10387"/>
                  </a:cubicBezTo>
                  <a:cubicBezTo>
                    <a:pt x="9229" y="9226"/>
                    <a:pt x="9616" y="7856"/>
                    <a:pt x="9899" y="6576"/>
                  </a:cubicBezTo>
                  <a:cubicBezTo>
                    <a:pt x="9958" y="6338"/>
                    <a:pt x="10003" y="6085"/>
                    <a:pt x="10033" y="5832"/>
                  </a:cubicBezTo>
                  <a:close/>
                  <a:moveTo>
                    <a:pt x="9386" y="4215"/>
                  </a:moveTo>
                  <a:cubicBezTo>
                    <a:pt x="9461" y="4215"/>
                    <a:pt x="9534" y="4244"/>
                    <a:pt x="9586" y="4314"/>
                  </a:cubicBezTo>
                  <a:cubicBezTo>
                    <a:pt x="9646" y="4373"/>
                    <a:pt x="9661" y="4448"/>
                    <a:pt x="9675" y="4522"/>
                  </a:cubicBezTo>
                  <a:cubicBezTo>
                    <a:pt x="9720" y="4671"/>
                    <a:pt x="9735" y="4805"/>
                    <a:pt x="9750" y="4954"/>
                  </a:cubicBezTo>
                  <a:cubicBezTo>
                    <a:pt x="9780" y="5207"/>
                    <a:pt x="9765" y="5460"/>
                    <a:pt x="9735" y="5713"/>
                  </a:cubicBezTo>
                  <a:cubicBezTo>
                    <a:pt x="9661" y="6204"/>
                    <a:pt x="9512" y="6695"/>
                    <a:pt x="9363" y="7172"/>
                  </a:cubicBezTo>
                  <a:cubicBezTo>
                    <a:pt x="9080" y="8065"/>
                    <a:pt x="8842" y="9002"/>
                    <a:pt x="8425" y="9851"/>
                  </a:cubicBezTo>
                  <a:cubicBezTo>
                    <a:pt x="8113" y="10491"/>
                    <a:pt x="7711" y="11220"/>
                    <a:pt x="7279" y="11801"/>
                  </a:cubicBezTo>
                  <a:cubicBezTo>
                    <a:pt x="7145" y="11979"/>
                    <a:pt x="6996" y="12128"/>
                    <a:pt x="6847" y="12277"/>
                  </a:cubicBezTo>
                  <a:cubicBezTo>
                    <a:pt x="6713" y="12396"/>
                    <a:pt x="6579" y="12530"/>
                    <a:pt x="6416" y="12634"/>
                  </a:cubicBezTo>
                  <a:cubicBezTo>
                    <a:pt x="6386" y="12664"/>
                    <a:pt x="6326" y="12679"/>
                    <a:pt x="6282" y="12709"/>
                  </a:cubicBezTo>
                  <a:cubicBezTo>
                    <a:pt x="6227" y="12731"/>
                    <a:pt x="6157" y="12744"/>
                    <a:pt x="6088" y="12744"/>
                  </a:cubicBezTo>
                  <a:cubicBezTo>
                    <a:pt x="6063" y="12744"/>
                    <a:pt x="6038" y="12743"/>
                    <a:pt x="6014" y="12739"/>
                  </a:cubicBezTo>
                  <a:cubicBezTo>
                    <a:pt x="5850" y="12709"/>
                    <a:pt x="5716" y="12545"/>
                    <a:pt x="5657" y="12396"/>
                  </a:cubicBezTo>
                  <a:cubicBezTo>
                    <a:pt x="5567" y="12203"/>
                    <a:pt x="5597" y="11994"/>
                    <a:pt x="5701" y="11816"/>
                  </a:cubicBezTo>
                  <a:cubicBezTo>
                    <a:pt x="5820" y="11592"/>
                    <a:pt x="5954" y="11354"/>
                    <a:pt x="6118" y="11161"/>
                  </a:cubicBezTo>
                  <a:cubicBezTo>
                    <a:pt x="6341" y="10848"/>
                    <a:pt x="6594" y="10565"/>
                    <a:pt x="6773" y="10238"/>
                  </a:cubicBezTo>
                  <a:cubicBezTo>
                    <a:pt x="7175" y="9568"/>
                    <a:pt x="7532" y="8868"/>
                    <a:pt x="7845" y="8139"/>
                  </a:cubicBezTo>
                  <a:cubicBezTo>
                    <a:pt x="8157" y="7380"/>
                    <a:pt x="8395" y="6561"/>
                    <a:pt x="8648" y="5758"/>
                  </a:cubicBezTo>
                  <a:cubicBezTo>
                    <a:pt x="8678" y="5624"/>
                    <a:pt x="8708" y="5475"/>
                    <a:pt x="8738" y="5326"/>
                  </a:cubicBezTo>
                  <a:cubicBezTo>
                    <a:pt x="8812" y="5043"/>
                    <a:pt x="8872" y="4760"/>
                    <a:pt x="9006" y="4507"/>
                  </a:cubicBezTo>
                  <a:cubicBezTo>
                    <a:pt x="9065" y="4403"/>
                    <a:pt x="9140" y="4314"/>
                    <a:pt x="9229" y="4254"/>
                  </a:cubicBezTo>
                  <a:cubicBezTo>
                    <a:pt x="9278" y="4229"/>
                    <a:pt x="9333" y="4215"/>
                    <a:pt x="9386" y="4215"/>
                  </a:cubicBezTo>
                  <a:close/>
                  <a:moveTo>
                    <a:pt x="13893" y="7863"/>
                  </a:moveTo>
                  <a:cubicBezTo>
                    <a:pt x="13922" y="7863"/>
                    <a:pt x="13951" y="7866"/>
                    <a:pt x="13977" y="7871"/>
                  </a:cubicBezTo>
                  <a:cubicBezTo>
                    <a:pt x="14409" y="7990"/>
                    <a:pt x="14439" y="8348"/>
                    <a:pt x="14394" y="8601"/>
                  </a:cubicBezTo>
                  <a:cubicBezTo>
                    <a:pt x="14334" y="8883"/>
                    <a:pt x="14305" y="9181"/>
                    <a:pt x="14245" y="9464"/>
                  </a:cubicBezTo>
                  <a:cubicBezTo>
                    <a:pt x="14141" y="9985"/>
                    <a:pt x="14007" y="10506"/>
                    <a:pt x="13828" y="11012"/>
                  </a:cubicBezTo>
                  <a:cubicBezTo>
                    <a:pt x="13620" y="11592"/>
                    <a:pt x="13367" y="12188"/>
                    <a:pt x="13025" y="12709"/>
                  </a:cubicBezTo>
                  <a:cubicBezTo>
                    <a:pt x="12801" y="13036"/>
                    <a:pt x="12578" y="13319"/>
                    <a:pt x="12251" y="13542"/>
                  </a:cubicBezTo>
                  <a:cubicBezTo>
                    <a:pt x="12011" y="13699"/>
                    <a:pt x="11835" y="13829"/>
                    <a:pt x="11676" y="13829"/>
                  </a:cubicBezTo>
                  <a:cubicBezTo>
                    <a:pt x="11548" y="13829"/>
                    <a:pt x="11430" y="13746"/>
                    <a:pt x="11298" y="13527"/>
                  </a:cubicBezTo>
                  <a:cubicBezTo>
                    <a:pt x="11104" y="13230"/>
                    <a:pt x="11238" y="13021"/>
                    <a:pt x="11491" y="12649"/>
                  </a:cubicBezTo>
                  <a:cubicBezTo>
                    <a:pt x="11596" y="12500"/>
                    <a:pt x="11700" y="12337"/>
                    <a:pt x="11789" y="12173"/>
                  </a:cubicBezTo>
                  <a:cubicBezTo>
                    <a:pt x="12057" y="11741"/>
                    <a:pt x="12280" y="11280"/>
                    <a:pt x="12489" y="10804"/>
                  </a:cubicBezTo>
                  <a:cubicBezTo>
                    <a:pt x="12920" y="9851"/>
                    <a:pt x="13084" y="9077"/>
                    <a:pt x="13560" y="7990"/>
                  </a:cubicBezTo>
                  <a:cubicBezTo>
                    <a:pt x="13597" y="7917"/>
                    <a:pt x="13755" y="7863"/>
                    <a:pt x="13893" y="7863"/>
                  </a:cubicBezTo>
                  <a:close/>
                  <a:moveTo>
                    <a:pt x="14677" y="8973"/>
                  </a:moveTo>
                  <a:cubicBezTo>
                    <a:pt x="15525" y="9404"/>
                    <a:pt x="16389" y="9762"/>
                    <a:pt x="17282" y="10015"/>
                  </a:cubicBezTo>
                  <a:cubicBezTo>
                    <a:pt x="16865" y="11578"/>
                    <a:pt x="16269" y="13185"/>
                    <a:pt x="14900" y="14153"/>
                  </a:cubicBezTo>
                  <a:cubicBezTo>
                    <a:pt x="14320" y="13840"/>
                    <a:pt x="13709" y="13542"/>
                    <a:pt x="13084" y="13304"/>
                  </a:cubicBezTo>
                  <a:cubicBezTo>
                    <a:pt x="14052" y="12203"/>
                    <a:pt x="14573" y="10402"/>
                    <a:pt x="14677" y="8973"/>
                  </a:cubicBezTo>
                  <a:close/>
                  <a:moveTo>
                    <a:pt x="17445" y="10074"/>
                  </a:moveTo>
                  <a:lnTo>
                    <a:pt x="17445" y="10074"/>
                  </a:lnTo>
                  <a:cubicBezTo>
                    <a:pt x="17535" y="10089"/>
                    <a:pt x="17624" y="10119"/>
                    <a:pt x="17713" y="10134"/>
                  </a:cubicBezTo>
                  <a:cubicBezTo>
                    <a:pt x="17698" y="10357"/>
                    <a:pt x="17698" y="10595"/>
                    <a:pt x="17669" y="10789"/>
                  </a:cubicBezTo>
                  <a:cubicBezTo>
                    <a:pt x="17594" y="11310"/>
                    <a:pt x="17416" y="11831"/>
                    <a:pt x="17222" y="12322"/>
                  </a:cubicBezTo>
                  <a:cubicBezTo>
                    <a:pt x="16910" y="13200"/>
                    <a:pt x="16359" y="14034"/>
                    <a:pt x="15570" y="14555"/>
                  </a:cubicBezTo>
                  <a:cubicBezTo>
                    <a:pt x="15451" y="14480"/>
                    <a:pt x="15347" y="14406"/>
                    <a:pt x="15228" y="14331"/>
                  </a:cubicBezTo>
                  <a:cubicBezTo>
                    <a:pt x="16508" y="13602"/>
                    <a:pt x="17505" y="11488"/>
                    <a:pt x="17445" y="10074"/>
                  </a:cubicBezTo>
                  <a:close/>
                  <a:moveTo>
                    <a:pt x="12563" y="13781"/>
                  </a:moveTo>
                  <a:lnTo>
                    <a:pt x="12563" y="13781"/>
                  </a:lnTo>
                  <a:cubicBezTo>
                    <a:pt x="11759" y="14495"/>
                    <a:pt x="11209" y="15626"/>
                    <a:pt x="10569" y="16460"/>
                  </a:cubicBezTo>
                  <a:cubicBezTo>
                    <a:pt x="9780" y="17472"/>
                    <a:pt x="8946" y="18618"/>
                    <a:pt x="7934" y="19437"/>
                  </a:cubicBezTo>
                  <a:cubicBezTo>
                    <a:pt x="7712" y="19626"/>
                    <a:pt x="7326" y="19879"/>
                    <a:pt x="7000" y="19879"/>
                  </a:cubicBezTo>
                  <a:cubicBezTo>
                    <a:pt x="6737" y="19879"/>
                    <a:pt x="6512" y="19713"/>
                    <a:pt x="6445" y="19214"/>
                  </a:cubicBezTo>
                  <a:cubicBezTo>
                    <a:pt x="6386" y="18812"/>
                    <a:pt x="6743" y="18246"/>
                    <a:pt x="6952" y="17919"/>
                  </a:cubicBezTo>
                  <a:cubicBezTo>
                    <a:pt x="7339" y="17338"/>
                    <a:pt x="7859" y="16847"/>
                    <a:pt x="8351" y="16356"/>
                  </a:cubicBezTo>
                  <a:cubicBezTo>
                    <a:pt x="8782" y="15939"/>
                    <a:pt x="9259" y="15567"/>
                    <a:pt x="9735" y="15165"/>
                  </a:cubicBezTo>
                  <a:cubicBezTo>
                    <a:pt x="10152" y="14822"/>
                    <a:pt x="10494" y="14361"/>
                    <a:pt x="10941" y="14048"/>
                  </a:cubicBezTo>
                  <a:cubicBezTo>
                    <a:pt x="11053" y="14122"/>
                    <a:pt x="11203" y="14153"/>
                    <a:pt x="11368" y="14153"/>
                  </a:cubicBezTo>
                  <a:cubicBezTo>
                    <a:pt x="11770" y="14153"/>
                    <a:pt x="12268" y="13970"/>
                    <a:pt x="12563" y="13781"/>
                  </a:cubicBezTo>
                  <a:close/>
                  <a:moveTo>
                    <a:pt x="5623" y="1"/>
                  </a:moveTo>
                  <a:cubicBezTo>
                    <a:pt x="5199" y="1"/>
                    <a:pt x="4935" y="525"/>
                    <a:pt x="4793" y="950"/>
                  </a:cubicBezTo>
                  <a:cubicBezTo>
                    <a:pt x="4406" y="2126"/>
                    <a:pt x="4049" y="3302"/>
                    <a:pt x="3632" y="4463"/>
                  </a:cubicBezTo>
                  <a:cubicBezTo>
                    <a:pt x="3508" y="4433"/>
                    <a:pt x="3385" y="4418"/>
                    <a:pt x="3262" y="4418"/>
                  </a:cubicBezTo>
                  <a:cubicBezTo>
                    <a:pt x="2475" y="4418"/>
                    <a:pt x="1753" y="5006"/>
                    <a:pt x="1444" y="5728"/>
                  </a:cubicBezTo>
                  <a:cubicBezTo>
                    <a:pt x="1117" y="6472"/>
                    <a:pt x="1042" y="7961"/>
                    <a:pt x="1831" y="8467"/>
                  </a:cubicBezTo>
                  <a:cubicBezTo>
                    <a:pt x="1742" y="8630"/>
                    <a:pt x="1667" y="8779"/>
                    <a:pt x="1578" y="8928"/>
                  </a:cubicBezTo>
                  <a:cubicBezTo>
                    <a:pt x="1236" y="9568"/>
                    <a:pt x="864" y="10178"/>
                    <a:pt x="551" y="10848"/>
                  </a:cubicBezTo>
                  <a:cubicBezTo>
                    <a:pt x="372" y="11235"/>
                    <a:pt x="0" y="11935"/>
                    <a:pt x="15" y="12396"/>
                  </a:cubicBezTo>
                  <a:cubicBezTo>
                    <a:pt x="37" y="12690"/>
                    <a:pt x="155" y="12817"/>
                    <a:pt x="321" y="12817"/>
                  </a:cubicBezTo>
                  <a:cubicBezTo>
                    <a:pt x="382" y="12817"/>
                    <a:pt x="449" y="12800"/>
                    <a:pt x="521" y="12768"/>
                  </a:cubicBezTo>
                  <a:cubicBezTo>
                    <a:pt x="1939" y="12496"/>
                    <a:pt x="3332" y="12348"/>
                    <a:pt x="4746" y="12348"/>
                  </a:cubicBezTo>
                  <a:cubicBezTo>
                    <a:pt x="4876" y="12348"/>
                    <a:pt x="5006" y="12349"/>
                    <a:pt x="5136" y="12352"/>
                  </a:cubicBezTo>
                  <a:cubicBezTo>
                    <a:pt x="5106" y="12500"/>
                    <a:pt x="5121" y="12649"/>
                    <a:pt x="5195" y="12798"/>
                  </a:cubicBezTo>
                  <a:cubicBezTo>
                    <a:pt x="5330" y="13062"/>
                    <a:pt x="5551" y="13156"/>
                    <a:pt x="5794" y="13156"/>
                  </a:cubicBezTo>
                  <a:cubicBezTo>
                    <a:pt x="6141" y="13156"/>
                    <a:pt x="6534" y="12964"/>
                    <a:pt x="6788" y="12798"/>
                  </a:cubicBezTo>
                  <a:cubicBezTo>
                    <a:pt x="6922" y="12709"/>
                    <a:pt x="7041" y="12605"/>
                    <a:pt x="7160" y="12486"/>
                  </a:cubicBezTo>
                  <a:cubicBezTo>
                    <a:pt x="7234" y="12500"/>
                    <a:pt x="7294" y="12500"/>
                    <a:pt x="7368" y="12515"/>
                  </a:cubicBezTo>
                  <a:cubicBezTo>
                    <a:pt x="8529" y="12649"/>
                    <a:pt x="9661" y="12887"/>
                    <a:pt x="10792" y="13170"/>
                  </a:cubicBezTo>
                  <a:cubicBezTo>
                    <a:pt x="10762" y="13260"/>
                    <a:pt x="10747" y="13364"/>
                    <a:pt x="10732" y="13453"/>
                  </a:cubicBezTo>
                  <a:cubicBezTo>
                    <a:pt x="10717" y="13557"/>
                    <a:pt x="10717" y="13661"/>
                    <a:pt x="10747" y="13736"/>
                  </a:cubicBezTo>
                  <a:cubicBezTo>
                    <a:pt x="10137" y="14123"/>
                    <a:pt x="9616" y="14733"/>
                    <a:pt x="9050" y="15180"/>
                  </a:cubicBezTo>
                  <a:cubicBezTo>
                    <a:pt x="8276" y="15775"/>
                    <a:pt x="7547" y="16475"/>
                    <a:pt x="6922" y="17234"/>
                  </a:cubicBezTo>
                  <a:cubicBezTo>
                    <a:pt x="6371" y="17904"/>
                    <a:pt x="5418" y="19407"/>
                    <a:pt x="6386" y="20151"/>
                  </a:cubicBezTo>
                  <a:cubicBezTo>
                    <a:pt x="6599" y="20315"/>
                    <a:pt x="6821" y="20385"/>
                    <a:pt x="7045" y="20385"/>
                  </a:cubicBezTo>
                  <a:cubicBezTo>
                    <a:pt x="7978" y="20385"/>
                    <a:pt x="8942" y="19179"/>
                    <a:pt x="9422" y="18603"/>
                  </a:cubicBezTo>
                  <a:cubicBezTo>
                    <a:pt x="10018" y="17889"/>
                    <a:pt x="10598" y="17145"/>
                    <a:pt x="11134" y="16385"/>
                  </a:cubicBezTo>
                  <a:cubicBezTo>
                    <a:pt x="11730" y="15552"/>
                    <a:pt x="12161" y="14480"/>
                    <a:pt x="12861" y="13751"/>
                  </a:cubicBezTo>
                  <a:cubicBezTo>
                    <a:pt x="12876" y="13736"/>
                    <a:pt x="12891" y="13736"/>
                    <a:pt x="12891" y="13721"/>
                  </a:cubicBezTo>
                  <a:cubicBezTo>
                    <a:pt x="13173" y="13795"/>
                    <a:pt x="13441" y="13885"/>
                    <a:pt x="13724" y="13989"/>
                  </a:cubicBezTo>
                  <a:cubicBezTo>
                    <a:pt x="14305" y="14212"/>
                    <a:pt x="14855" y="14525"/>
                    <a:pt x="15451" y="14733"/>
                  </a:cubicBezTo>
                  <a:cubicBezTo>
                    <a:pt x="15525" y="14778"/>
                    <a:pt x="15644" y="14822"/>
                    <a:pt x="15704" y="14882"/>
                  </a:cubicBezTo>
                  <a:cubicBezTo>
                    <a:pt x="16537" y="14703"/>
                    <a:pt x="17103" y="13647"/>
                    <a:pt x="17416" y="12947"/>
                  </a:cubicBezTo>
                  <a:cubicBezTo>
                    <a:pt x="17669" y="12366"/>
                    <a:pt x="18264" y="11027"/>
                    <a:pt x="18100" y="10163"/>
                  </a:cubicBezTo>
                  <a:cubicBezTo>
                    <a:pt x="18056" y="10149"/>
                    <a:pt x="17996" y="10119"/>
                    <a:pt x="17951" y="10089"/>
                  </a:cubicBezTo>
                  <a:lnTo>
                    <a:pt x="17937" y="10089"/>
                  </a:lnTo>
                  <a:cubicBezTo>
                    <a:pt x="16954" y="9375"/>
                    <a:pt x="15748" y="9002"/>
                    <a:pt x="14692" y="8377"/>
                  </a:cubicBezTo>
                  <a:cubicBezTo>
                    <a:pt x="14639" y="7812"/>
                    <a:pt x="14381" y="7475"/>
                    <a:pt x="14035" y="7475"/>
                  </a:cubicBezTo>
                  <a:cubicBezTo>
                    <a:pt x="13889" y="7475"/>
                    <a:pt x="13728" y="7535"/>
                    <a:pt x="13560" y="7663"/>
                  </a:cubicBezTo>
                  <a:cubicBezTo>
                    <a:pt x="12652" y="7067"/>
                    <a:pt x="11759" y="6457"/>
                    <a:pt x="10926" y="5758"/>
                  </a:cubicBezTo>
                  <a:cubicBezTo>
                    <a:pt x="10613" y="5504"/>
                    <a:pt x="10301" y="5237"/>
                    <a:pt x="10003" y="4969"/>
                  </a:cubicBezTo>
                  <a:cubicBezTo>
                    <a:pt x="9973" y="4701"/>
                    <a:pt x="9899" y="4448"/>
                    <a:pt x="9780" y="4210"/>
                  </a:cubicBezTo>
                  <a:cubicBezTo>
                    <a:pt x="9661" y="3986"/>
                    <a:pt x="9497" y="3793"/>
                    <a:pt x="9244" y="3733"/>
                  </a:cubicBezTo>
                  <a:cubicBezTo>
                    <a:pt x="9196" y="3719"/>
                    <a:pt x="9148" y="3712"/>
                    <a:pt x="9102" y="3712"/>
                  </a:cubicBezTo>
                  <a:cubicBezTo>
                    <a:pt x="9003" y="3712"/>
                    <a:pt x="8908" y="3742"/>
                    <a:pt x="8827" y="3793"/>
                  </a:cubicBezTo>
                  <a:cubicBezTo>
                    <a:pt x="7755" y="2676"/>
                    <a:pt x="6832" y="1456"/>
                    <a:pt x="6014" y="101"/>
                  </a:cubicBezTo>
                  <a:cubicBezTo>
                    <a:pt x="5992" y="58"/>
                    <a:pt x="5938" y="30"/>
                    <a:pt x="5888" y="30"/>
                  </a:cubicBezTo>
                  <a:cubicBezTo>
                    <a:pt x="5869" y="30"/>
                    <a:pt x="5851" y="34"/>
                    <a:pt x="5835" y="42"/>
                  </a:cubicBezTo>
                  <a:cubicBezTo>
                    <a:pt x="5760" y="13"/>
                    <a:pt x="5690" y="1"/>
                    <a:pt x="56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1"/>
            <p:cNvSpPr/>
            <p:nvPr/>
          </p:nvSpPr>
          <p:spPr>
            <a:xfrm>
              <a:off x="2444870" y="570025"/>
              <a:ext cx="118335" cy="145088"/>
            </a:xfrm>
            <a:custGeom>
              <a:avLst/>
              <a:gdLst/>
              <a:ahLst/>
              <a:cxnLst/>
              <a:rect l="l" t="t" r="r" b="b"/>
              <a:pathLst>
                <a:path w="3428" h="4203" extrusionOk="0">
                  <a:moveTo>
                    <a:pt x="83" y="1"/>
                  </a:moveTo>
                  <a:cubicBezTo>
                    <a:pt x="38" y="1"/>
                    <a:pt x="0" y="46"/>
                    <a:pt x="23" y="91"/>
                  </a:cubicBezTo>
                  <a:cubicBezTo>
                    <a:pt x="395" y="865"/>
                    <a:pt x="1035" y="1505"/>
                    <a:pt x="1571" y="2175"/>
                  </a:cubicBezTo>
                  <a:cubicBezTo>
                    <a:pt x="2152" y="2859"/>
                    <a:pt x="2658" y="3589"/>
                    <a:pt x="3327" y="4184"/>
                  </a:cubicBezTo>
                  <a:cubicBezTo>
                    <a:pt x="3340" y="4197"/>
                    <a:pt x="3354" y="4202"/>
                    <a:pt x="3367" y="4202"/>
                  </a:cubicBezTo>
                  <a:cubicBezTo>
                    <a:pt x="3400" y="4202"/>
                    <a:pt x="3427" y="4167"/>
                    <a:pt x="3417" y="4124"/>
                  </a:cubicBezTo>
                  <a:cubicBezTo>
                    <a:pt x="3074" y="3440"/>
                    <a:pt x="2449" y="2785"/>
                    <a:pt x="1973" y="2189"/>
                  </a:cubicBezTo>
                  <a:cubicBezTo>
                    <a:pt x="1392" y="1445"/>
                    <a:pt x="812" y="641"/>
                    <a:pt x="127" y="16"/>
                  </a:cubicBezTo>
                  <a:cubicBezTo>
                    <a:pt x="113" y="5"/>
                    <a:pt x="97" y="1"/>
                    <a:pt x="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1"/>
            <p:cNvSpPr/>
            <p:nvPr/>
          </p:nvSpPr>
          <p:spPr>
            <a:xfrm>
              <a:off x="2325773" y="635028"/>
              <a:ext cx="202667" cy="134766"/>
            </a:xfrm>
            <a:custGeom>
              <a:avLst/>
              <a:gdLst/>
              <a:ahLst/>
              <a:cxnLst/>
              <a:rect l="l" t="t" r="r" b="b"/>
              <a:pathLst>
                <a:path w="5871" h="3904" extrusionOk="0">
                  <a:moveTo>
                    <a:pt x="133" y="1"/>
                  </a:moveTo>
                  <a:cubicBezTo>
                    <a:pt x="72" y="1"/>
                    <a:pt x="0" y="54"/>
                    <a:pt x="49" y="128"/>
                  </a:cubicBezTo>
                  <a:cubicBezTo>
                    <a:pt x="585" y="887"/>
                    <a:pt x="1642" y="1319"/>
                    <a:pt x="2431" y="1810"/>
                  </a:cubicBezTo>
                  <a:cubicBezTo>
                    <a:pt x="3533" y="2480"/>
                    <a:pt x="4604" y="3224"/>
                    <a:pt x="5706" y="3894"/>
                  </a:cubicBezTo>
                  <a:cubicBezTo>
                    <a:pt x="5719" y="3901"/>
                    <a:pt x="5733" y="3904"/>
                    <a:pt x="5746" y="3904"/>
                  </a:cubicBezTo>
                  <a:cubicBezTo>
                    <a:pt x="5818" y="3904"/>
                    <a:pt x="5871" y="3810"/>
                    <a:pt x="5795" y="3760"/>
                  </a:cubicBezTo>
                  <a:cubicBezTo>
                    <a:pt x="4009" y="2480"/>
                    <a:pt x="2163" y="961"/>
                    <a:pt x="169" y="9"/>
                  </a:cubicBezTo>
                  <a:cubicBezTo>
                    <a:pt x="158" y="3"/>
                    <a:pt x="146" y="1"/>
                    <a:pt x="1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1"/>
            <p:cNvSpPr/>
            <p:nvPr/>
          </p:nvSpPr>
          <p:spPr>
            <a:xfrm>
              <a:off x="2293357" y="777012"/>
              <a:ext cx="218615" cy="53092"/>
            </a:xfrm>
            <a:custGeom>
              <a:avLst/>
              <a:gdLst/>
              <a:ahLst/>
              <a:cxnLst/>
              <a:rect l="l" t="t" r="r" b="b"/>
              <a:pathLst>
                <a:path w="6333" h="1538" extrusionOk="0">
                  <a:moveTo>
                    <a:pt x="202" y="1"/>
                  </a:moveTo>
                  <a:cubicBezTo>
                    <a:pt x="82" y="1"/>
                    <a:pt x="1" y="173"/>
                    <a:pt x="125" y="242"/>
                  </a:cubicBezTo>
                  <a:cubicBezTo>
                    <a:pt x="408" y="436"/>
                    <a:pt x="676" y="451"/>
                    <a:pt x="1003" y="495"/>
                  </a:cubicBezTo>
                  <a:cubicBezTo>
                    <a:pt x="1673" y="599"/>
                    <a:pt x="2298" y="778"/>
                    <a:pt x="2953" y="942"/>
                  </a:cubicBezTo>
                  <a:cubicBezTo>
                    <a:pt x="4025" y="1225"/>
                    <a:pt x="5141" y="1448"/>
                    <a:pt x="6258" y="1537"/>
                  </a:cubicBezTo>
                  <a:cubicBezTo>
                    <a:pt x="6317" y="1537"/>
                    <a:pt x="6332" y="1433"/>
                    <a:pt x="6273" y="1418"/>
                  </a:cubicBezTo>
                  <a:cubicBezTo>
                    <a:pt x="4308" y="793"/>
                    <a:pt x="2254" y="391"/>
                    <a:pt x="229" y="4"/>
                  </a:cubicBezTo>
                  <a:cubicBezTo>
                    <a:pt x="220" y="2"/>
                    <a:pt x="211" y="1"/>
                    <a:pt x="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1"/>
            <p:cNvSpPr/>
            <p:nvPr/>
          </p:nvSpPr>
          <p:spPr>
            <a:xfrm>
              <a:off x="2269400" y="887203"/>
              <a:ext cx="252824" cy="29618"/>
            </a:xfrm>
            <a:custGeom>
              <a:avLst/>
              <a:gdLst/>
              <a:ahLst/>
              <a:cxnLst/>
              <a:rect l="l" t="t" r="r" b="b"/>
              <a:pathLst>
                <a:path w="7324" h="858" extrusionOk="0">
                  <a:moveTo>
                    <a:pt x="6669" y="0"/>
                  </a:moveTo>
                  <a:cubicBezTo>
                    <a:pt x="5581" y="0"/>
                    <a:pt x="4501" y="146"/>
                    <a:pt x="3409" y="236"/>
                  </a:cubicBezTo>
                  <a:cubicBezTo>
                    <a:pt x="2337" y="325"/>
                    <a:pt x="1236" y="325"/>
                    <a:pt x="179" y="548"/>
                  </a:cubicBezTo>
                  <a:cubicBezTo>
                    <a:pt x="0" y="578"/>
                    <a:pt x="45" y="831"/>
                    <a:pt x="209" y="846"/>
                  </a:cubicBezTo>
                  <a:cubicBezTo>
                    <a:pt x="386" y="854"/>
                    <a:pt x="564" y="857"/>
                    <a:pt x="742" y="857"/>
                  </a:cubicBezTo>
                  <a:cubicBezTo>
                    <a:pt x="2888" y="857"/>
                    <a:pt x="5044" y="317"/>
                    <a:pt x="7175" y="221"/>
                  </a:cubicBezTo>
                  <a:cubicBezTo>
                    <a:pt x="7309" y="221"/>
                    <a:pt x="7324" y="27"/>
                    <a:pt x="7190" y="12"/>
                  </a:cubicBezTo>
                  <a:cubicBezTo>
                    <a:pt x="7016" y="4"/>
                    <a:pt x="6843" y="0"/>
                    <a:pt x="6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7" name="Google Shape;497;p21"/>
          <p:cNvGrpSpPr/>
          <p:nvPr/>
        </p:nvGrpSpPr>
        <p:grpSpPr>
          <a:xfrm rot="2141207">
            <a:off x="8015472" y="3928125"/>
            <a:ext cx="695958" cy="820540"/>
            <a:chOff x="4742150" y="2034450"/>
            <a:chExt cx="560450" cy="660775"/>
          </a:xfrm>
        </p:grpSpPr>
        <p:sp>
          <p:nvSpPr>
            <p:cNvPr id="498" name="Google Shape;498;p21"/>
            <p:cNvSpPr/>
            <p:nvPr/>
          </p:nvSpPr>
          <p:spPr>
            <a:xfrm>
              <a:off x="4742150" y="2034450"/>
              <a:ext cx="560450" cy="660775"/>
            </a:xfrm>
            <a:custGeom>
              <a:avLst/>
              <a:gdLst/>
              <a:ahLst/>
              <a:cxnLst/>
              <a:rect l="l" t="t" r="r" b="b"/>
              <a:pathLst>
                <a:path w="22418" h="26431" extrusionOk="0">
                  <a:moveTo>
                    <a:pt x="15247" y="396"/>
                  </a:moveTo>
                  <a:cubicBezTo>
                    <a:pt x="15743" y="396"/>
                    <a:pt x="15906" y="803"/>
                    <a:pt x="15957" y="1009"/>
                  </a:cubicBezTo>
                  <a:cubicBezTo>
                    <a:pt x="16076" y="1411"/>
                    <a:pt x="15957" y="1857"/>
                    <a:pt x="15719" y="1932"/>
                  </a:cubicBezTo>
                  <a:lnTo>
                    <a:pt x="1236" y="6263"/>
                  </a:lnTo>
                  <a:cubicBezTo>
                    <a:pt x="1218" y="6269"/>
                    <a:pt x="1199" y="6271"/>
                    <a:pt x="1180" y="6271"/>
                  </a:cubicBezTo>
                  <a:cubicBezTo>
                    <a:pt x="991" y="6271"/>
                    <a:pt x="746" y="6017"/>
                    <a:pt x="611" y="5653"/>
                  </a:cubicBezTo>
                  <a:cubicBezTo>
                    <a:pt x="432" y="5221"/>
                    <a:pt x="432" y="4670"/>
                    <a:pt x="819" y="4492"/>
                  </a:cubicBezTo>
                  <a:cubicBezTo>
                    <a:pt x="1192" y="4313"/>
                    <a:pt x="2159" y="4001"/>
                    <a:pt x="3692" y="3539"/>
                  </a:cubicBezTo>
                  <a:cubicBezTo>
                    <a:pt x="7518" y="2393"/>
                    <a:pt x="13918" y="681"/>
                    <a:pt x="14990" y="428"/>
                  </a:cubicBezTo>
                  <a:cubicBezTo>
                    <a:pt x="15084" y="406"/>
                    <a:pt x="15170" y="396"/>
                    <a:pt x="15247" y="396"/>
                  </a:cubicBezTo>
                  <a:close/>
                  <a:moveTo>
                    <a:pt x="14186" y="2795"/>
                  </a:moveTo>
                  <a:cubicBezTo>
                    <a:pt x="14469" y="3748"/>
                    <a:pt x="14871" y="5355"/>
                    <a:pt x="14990" y="7022"/>
                  </a:cubicBezTo>
                  <a:lnTo>
                    <a:pt x="4436" y="10178"/>
                  </a:lnTo>
                  <a:cubicBezTo>
                    <a:pt x="3499" y="8957"/>
                    <a:pt x="2963" y="7246"/>
                    <a:pt x="2695" y="6233"/>
                  </a:cubicBezTo>
                  <a:lnTo>
                    <a:pt x="14186" y="2795"/>
                  </a:lnTo>
                  <a:close/>
                  <a:moveTo>
                    <a:pt x="15020" y="7424"/>
                  </a:moveTo>
                  <a:lnTo>
                    <a:pt x="15020" y="7424"/>
                  </a:lnTo>
                  <a:cubicBezTo>
                    <a:pt x="15049" y="8883"/>
                    <a:pt x="14126" y="10133"/>
                    <a:pt x="13382" y="11145"/>
                  </a:cubicBezTo>
                  <a:cubicBezTo>
                    <a:pt x="12772" y="11964"/>
                    <a:pt x="12236" y="12679"/>
                    <a:pt x="12370" y="13333"/>
                  </a:cubicBezTo>
                  <a:cubicBezTo>
                    <a:pt x="12325" y="13393"/>
                    <a:pt x="12162" y="13542"/>
                    <a:pt x="11730" y="13676"/>
                  </a:cubicBezTo>
                  <a:cubicBezTo>
                    <a:pt x="11358" y="13795"/>
                    <a:pt x="10867" y="13854"/>
                    <a:pt x="10271" y="13884"/>
                  </a:cubicBezTo>
                  <a:cubicBezTo>
                    <a:pt x="9944" y="13021"/>
                    <a:pt x="9036" y="12708"/>
                    <a:pt x="8009" y="12351"/>
                  </a:cubicBezTo>
                  <a:cubicBezTo>
                    <a:pt x="7800" y="12277"/>
                    <a:pt x="7577" y="12202"/>
                    <a:pt x="7369" y="12113"/>
                  </a:cubicBezTo>
                  <a:cubicBezTo>
                    <a:pt x="6699" y="11875"/>
                    <a:pt x="5999" y="11562"/>
                    <a:pt x="5315" y="11056"/>
                  </a:cubicBezTo>
                  <a:cubicBezTo>
                    <a:pt x="5121" y="10907"/>
                    <a:pt x="4913" y="10729"/>
                    <a:pt x="4719" y="10505"/>
                  </a:cubicBezTo>
                  <a:lnTo>
                    <a:pt x="15020" y="7424"/>
                  </a:lnTo>
                  <a:close/>
                  <a:moveTo>
                    <a:pt x="12614" y="17756"/>
                  </a:moveTo>
                  <a:cubicBezTo>
                    <a:pt x="13731" y="17756"/>
                    <a:pt x="16434" y="19512"/>
                    <a:pt x="17892" y="20568"/>
                  </a:cubicBezTo>
                  <a:cubicBezTo>
                    <a:pt x="15496" y="21208"/>
                    <a:pt x="12177" y="22130"/>
                    <a:pt x="9765" y="22845"/>
                  </a:cubicBezTo>
                  <a:cubicBezTo>
                    <a:pt x="10346" y="21059"/>
                    <a:pt x="11492" y="18052"/>
                    <a:pt x="12400" y="17784"/>
                  </a:cubicBezTo>
                  <a:cubicBezTo>
                    <a:pt x="12462" y="17765"/>
                    <a:pt x="12534" y="17756"/>
                    <a:pt x="12614" y="17756"/>
                  </a:cubicBezTo>
                  <a:close/>
                  <a:moveTo>
                    <a:pt x="12534" y="13720"/>
                  </a:moveTo>
                  <a:cubicBezTo>
                    <a:pt x="12876" y="14331"/>
                    <a:pt x="13620" y="14628"/>
                    <a:pt x="14588" y="15030"/>
                  </a:cubicBezTo>
                  <a:cubicBezTo>
                    <a:pt x="15421" y="15373"/>
                    <a:pt x="16434" y="15789"/>
                    <a:pt x="17535" y="16519"/>
                  </a:cubicBezTo>
                  <a:cubicBezTo>
                    <a:pt x="18994" y="17501"/>
                    <a:pt x="19738" y="18975"/>
                    <a:pt x="20080" y="19987"/>
                  </a:cubicBezTo>
                  <a:cubicBezTo>
                    <a:pt x="19649" y="20106"/>
                    <a:pt x="19068" y="20255"/>
                    <a:pt x="18384" y="20434"/>
                  </a:cubicBezTo>
                  <a:cubicBezTo>
                    <a:pt x="17371" y="19698"/>
                    <a:pt x="14068" y="17358"/>
                    <a:pt x="12576" y="17358"/>
                  </a:cubicBezTo>
                  <a:cubicBezTo>
                    <a:pt x="12467" y="17358"/>
                    <a:pt x="12368" y="17371"/>
                    <a:pt x="12281" y="17397"/>
                  </a:cubicBezTo>
                  <a:cubicBezTo>
                    <a:pt x="11045" y="17769"/>
                    <a:pt x="9750" y="21550"/>
                    <a:pt x="9304" y="22979"/>
                  </a:cubicBezTo>
                  <a:cubicBezTo>
                    <a:pt x="8753" y="23143"/>
                    <a:pt x="8277" y="23291"/>
                    <a:pt x="7890" y="23425"/>
                  </a:cubicBezTo>
                  <a:cubicBezTo>
                    <a:pt x="7592" y="22577"/>
                    <a:pt x="7339" y="21386"/>
                    <a:pt x="7518" y="20091"/>
                  </a:cubicBezTo>
                  <a:cubicBezTo>
                    <a:pt x="7696" y="18856"/>
                    <a:pt x="8485" y="17784"/>
                    <a:pt x="9185" y="16831"/>
                  </a:cubicBezTo>
                  <a:cubicBezTo>
                    <a:pt x="9869" y="15894"/>
                    <a:pt x="10465" y="15075"/>
                    <a:pt x="10375" y="14271"/>
                  </a:cubicBezTo>
                  <a:cubicBezTo>
                    <a:pt x="10956" y="14241"/>
                    <a:pt x="11462" y="14167"/>
                    <a:pt x="11849" y="14048"/>
                  </a:cubicBezTo>
                  <a:cubicBezTo>
                    <a:pt x="12177" y="13959"/>
                    <a:pt x="12385" y="13840"/>
                    <a:pt x="12534" y="13720"/>
                  </a:cubicBezTo>
                  <a:close/>
                  <a:moveTo>
                    <a:pt x="21172" y="20163"/>
                  </a:moveTo>
                  <a:cubicBezTo>
                    <a:pt x="21667" y="20163"/>
                    <a:pt x="21830" y="20568"/>
                    <a:pt x="21882" y="20761"/>
                  </a:cubicBezTo>
                  <a:cubicBezTo>
                    <a:pt x="22001" y="21178"/>
                    <a:pt x="21882" y="21624"/>
                    <a:pt x="21643" y="21684"/>
                  </a:cubicBezTo>
                  <a:lnTo>
                    <a:pt x="7160" y="26030"/>
                  </a:lnTo>
                  <a:cubicBezTo>
                    <a:pt x="7141" y="26036"/>
                    <a:pt x="7121" y="26039"/>
                    <a:pt x="7100" y="26039"/>
                  </a:cubicBezTo>
                  <a:cubicBezTo>
                    <a:pt x="6903" y="26039"/>
                    <a:pt x="6669" y="25784"/>
                    <a:pt x="6520" y="25420"/>
                  </a:cubicBezTo>
                  <a:cubicBezTo>
                    <a:pt x="6357" y="24988"/>
                    <a:pt x="6357" y="24438"/>
                    <a:pt x="6744" y="24259"/>
                  </a:cubicBezTo>
                  <a:cubicBezTo>
                    <a:pt x="7116" y="24080"/>
                    <a:pt x="8083" y="23768"/>
                    <a:pt x="9616" y="23306"/>
                  </a:cubicBezTo>
                  <a:cubicBezTo>
                    <a:pt x="13442" y="22160"/>
                    <a:pt x="19842" y="20448"/>
                    <a:pt x="20914" y="20195"/>
                  </a:cubicBezTo>
                  <a:cubicBezTo>
                    <a:pt x="21009" y="20173"/>
                    <a:pt x="21094" y="20163"/>
                    <a:pt x="21172" y="20163"/>
                  </a:cubicBezTo>
                  <a:close/>
                  <a:moveTo>
                    <a:pt x="15241" y="1"/>
                  </a:moveTo>
                  <a:cubicBezTo>
                    <a:pt x="15135" y="1"/>
                    <a:pt x="15022" y="14"/>
                    <a:pt x="14901" y="41"/>
                  </a:cubicBezTo>
                  <a:cubicBezTo>
                    <a:pt x="13829" y="294"/>
                    <a:pt x="7413" y="2006"/>
                    <a:pt x="3588" y="3152"/>
                  </a:cubicBezTo>
                  <a:cubicBezTo>
                    <a:pt x="2025" y="3628"/>
                    <a:pt x="1043" y="3956"/>
                    <a:pt x="656" y="4135"/>
                  </a:cubicBezTo>
                  <a:cubicBezTo>
                    <a:pt x="45" y="4432"/>
                    <a:pt x="1" y="5177"/>
                    <a:pt x="239" y="5787"/>
                  </a:cubicBezTo>
                  <a:cubicBezTo>
                    <a:pt x="443" y="6324"/>
                    <a:pt x="813" y="6663"/>
                    <a:pt x="1177" y="6663"/>
                  </a:cubicBezTo>
                  <a:cubicBezTo>
                    <a:pt x="1237" y="6663"/>
                    <a:pt x="1297" y="6654"/>
                    <a:pt x="1355" y="6635"/>
                  </a:cubicBezTo>
                  <a:lnTo>
                    <a:pt x="2323" y="6352"/>
                  </a:lnTo>
                  <a:cubicBezTo>
                    <a:pt x="2650" y="7633"/>
                    <a:pt x="3409" y="9969"/>
                    <a:pt x="4853" y="11190"/>
                  </a:cubicBezTo>
                  <a:cubicBezTo>
                    <a:pt x="4868" y="11205"/>
                    <a:pt x="4868" y="11205"/>
                    <a:pt x="4868" y="11205"/>
                  </a:cubicBezTo>
                  <a:cubicBezTo>
                    <a:pt x="4943" y="11264"/>
                    <a:pt x="5017" y="11324"/>
                    <a:pt x="5091" y="11384"/>
                  </a:cubicBezTo>
                  <a:cubicBezTo>
                    <a:pt x="6044" y="12083"/>
                    <a:pt x="7012" y="12425"/>
                    <a:pt x="7875" y="12723"/>
                  </a:cubicBezTo>
                  <a:cubicBezTo>
                    <a:pt x="8947" y="13095"/>
                    <a:pt x="9721" y="13363"/>
                    <a:pt x="9944" y="14137"/>
                  </a:cubicBezTo>
                  <a:cubicBezTo>
                    <a:pt x="10152" y="14822"/>
                    <a:pt x="9557" y="15655"/>
                    <a:pt x="8857" y="16593"/>
                  </a:cubicBezTo>
                  <a:cubicBezTo>
                    <a:pt x="8143" y="17591"/>
                    <a:pt x="7324" y="18707"/>
                    <a:pt x="7131" y="20047"/>
                  </a:cubicBezTo>
                  <a:cubicBezTo>
                    <a:pt x="6922" y="21416"/>
                    <a:pt x="7205" y="22651"/>
                    <a:pt x="7503" y="23544"/>
                  </a:cubicBezTo>
                  <a:cubicBezTo>
                    <a:pt x="7071" y="23693"/>
                    <a:pt x="6758" y="23812"/>
                    <a:pt x="6580" y="23902"/>
                  </a:cubicBezTo>
                  <a:cubicBezTo>
                    <a:pt x="5955" y="24185"/>
                    <a:pt x="5925" y="24944"/>
                    <a:pt x="6148" y="25554"/>
                  </a:cubicBezTo>
                  <a:cubicBezTo>
                    <a:pt x="6366" y="26091"/>
                    <a:pt x="6726" y="26430"/>
                    <a:pt x="7097" y="26430"/>
                  </a:cubicBezTo>
                  <a:cubicBezTo>
                    <a:pt x="7158" y="26430"/>
                    <a:pt x="7219" y="26421"/>
                    <a:pt x="7279" y="26402"/>
                  </a:cubicBezTo>
                  <a:lnTo>
                    <a:pt x="21748" y="22071"/>
                  </a:lnTo>
                  <a:cubicBezTo>
                    <a:pt x="22254" y="21922"/>
                    <a:pt x="22417" y="21222"/>
                    <a:pt x="22269" y="20672"/>
                  </a:cubicBezTo>
                  <a:cubicBezTo>
                    <a:pt x="22154" y="20225"/>
                    <a:pt x="21788" y="19768"/>
                    <a:pt x="21161" y="19768"/>
                  </a:cubicBezTo>
                  <a:cubicBezTo>
                    <a:pt x="21056" y="19768"/>
                    <a:pt x="20944" y="19781"/>
                    <a:pt x="20825" y="19808"/>
                  </a:cubicBezTo>
                  <a:cubicBezTo>
                    <a:pt x="20735" y="19823"/>
                    <a:pt x="20616" y="19853"/>
                    <a:pt x="20482" y="19898"/>
                  </a:cubicBezTo>
                  <a:cubicBezTo>
                    <a:pt x="20110" y="18811"/>
                    <a:pt x="19351" y="17263"/>
                    <a:pt x="17758" y="16191"/>
                  </a:cubicBezTo>
                  <a:cubicBezTo>
                    <a:pt x="16627" y="15432"/>
                    <a:pt x="15585" y="15001"/>
                    <a:pt x="14737" y="14658"/>
                  </a:cubicBezTo>
                  <a:cubicBezTo>
                    <a:pt x="13665" y="14227"/>
                    <a:pt x="12965" y="13944"/>
                    <a:pt x="12772" y="13304"/>
                  </a:cubicBezTo>
                  <a:cubicBezTo>
                    <a:pt x="12623" y="12812"/>
                    <a:pt x="13129" y="12143"/>
                    <a:pt x="13695" y="11369"/>
                  </a:cubicBezTo>
                  <a:cubicBezTo>
                    <a:pt x="13888" y="11101"/>
                    <a:pt x="14112" y="10818"/>
                    <a:pt x="14305" y="10520"/>
                  </a:cubicBezTo>
                  <a:cubicBezTo>
                    <a:pt x="14915" y="9612"/>
                    <a:pt x="15466" y="8555"/>
                    <a:pt x="15407" y="7320"/>
                  </a:cubicBezTo>
                  <a:lnTo>
                    <a:pt x="15392" y="7156"/>
                  </a:lnTo>
                  <a:cubicBezTo>
                    <a:pt x="15288" y="5400"/>
                    <a:pt x="14871" y="3688"/>
                    <a:pt x="14573" y="2676"/>
                  </a:cubicBezTo>
                  <a:lnTo>
                    <a:pt x="15823" y="2304"/>
                  </a:lnTo>
                  <a:cubicBezTo>
                    <a:pt x="16344" y="2155"/>
                    <a:pt x="16493" y="1455"/>
                    <a:pt x="16344" y="905"/>
                  </a:cubicBezTo>
                  <a:cubicBezTo>
                    <a:pt x="16230" y="458"/>
                    <a:pt x="15874" y="1"/>
                    <a:pt x="15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1"/>
            <p:cNvSpPr/>
            <p:nvPr/>
          </p:nvSpPr>
          <p:spPr>
            <a:xfrm>
              <a:off x="5019025" y="2403050"/>
              <a:ext cx="19000" cy="20575"/>
            </a:xfrm>
            <a:custGeom>
              <a:avLst/>
              <a:gdLst/>
              <a:ahLst/>
              <a:cxnLst/>
              <a:rect l="l" t="t" r="r" b="b"/>
              <a:pathLst>
                <a:path w="760" h="823" extrusionOk="0">
                  <a:moveTo>
                    <a:pt x="245" y="1"/>
                  </a:moveTo>
                  <a:cubicBezTo>
                    <a:pt x="118" y="1"/>
                    <a:pt x="0" y="94"/>
                    <a:pt x="0" y="257"/>
                  </a:cubicBezTo>
                  <a:cubicBezTo>
                    <a:pt x="0" y="524"/>
                    <a:pt x="194" y="822"/>
                    <a:pt x="491" y="822"/>
                  </a:cubicBezTo>
                  <a:cubicBezTo>
                    <a:pt x="655" y="822"/>
                    <a:pt x="759" y="658"/>
                    <a:pt x="729" y="510"/>
                  </a:cubicBezTo>
                  <a:cubicBezTo>
                    <a:pt x="685" y="361"/>
                    <a:pt x="551" y="167"/>
                    <a:pt x="417" y="63"/>
                  </a:cubicBezTo>
                  <a:cubicBezTo>
                    <a:pt x="365" y="21"/>
                    <a:pt x="304" y="1"/>
                    <a:pt x="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1"/>
            <p:cNvSpPr/>
            <p:nvPr/>
          </p:nvSpPr>
          <p:spPr>
            <a:xfrm>
              <a:off x="5039550" y="2429375"/>
              <a:ext cx="14675" cy="16675"/>
            </a:xfrm>
            <a:custGeom>
              <a:avLst/>
              <a:gdLst/>
              <a:ahLst/>
              <a:cxnLst/>
              <a:rect l="l" t="t" r="r" b="b"/>
              <a:pathLst>
                <a:path w="587" h="667" extrusionOk="0">
                  <a:moveTo>
                    <a:pt x="221" y="0"/>
                  </a:moveTo>
                  <a:cubicBezTo>
                    <a:pt x="111" y="0"/>
                    <a:pt x="0" y="101"/>
                    <a:pt x="28" y="245"/>
                  </a:cubicBezTo>
                  <a:cubicBezTo>
                    <a:pt x="57" y="439"/>
                    <a:pt x="117" y="633"/>
                    <a:pt x="325" y="662"/>
                  </a:cubicBezTo>
                  <a:cubicBezTo>
                    <a:pt x="339" y="665"/>
                    <a:pt x="353" y="666"/>
                    <a:pt x="367" y="666"/>
                  </a:cubicBezTo>
                  <a:cubicBezTo>
                    <a:pt x="506" y="666"/>
                    <a:pt x="587" y="530"/>
                    <a:pt x="519" y="394"/>
                  </a:cubicBezTo>
                  <a:cubicBezTo>
                    <a:pt x="474" y="305"/>
                    <a:pt x="429" y="231"/>
                    <a:pt x="400" y="141"/>
                  </a:cubicBezTo>
                  <a:cubicBezTo>
                    <a:pt x="365" y="42"/>
                    <a:pt x="293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1"/>
            <p:cNvSpPr/>
            <p:nvPr/>
          </p:nvSpPr>
          <p:spPr>
            <a:xfrm>
              <a:off x="5043700" y="2395300"/>
              <a:ext cx="14400" cy="14875"/>
            </a:xfrm>
            <a:custGeom>
              <a:avLst/>
              <a:gdLst/>
              <a:ahLst/>
              <a:cxnLst/>
              <a:rect l="l" t="t" r="r" b="b"/>
              <a:pathLst>
                <a:path w="576" h="595" extrusionOk="0">
                  <a:moveTo>
                    <a:pt x="250" y="1"/>
                  </a:moveTo>
                  <a:cubicBezTo>
                    <a:pt x="123" y="1"/>
                    <a:pt x="1" y="100"/>
                    <a:pt x="55" y="254"/>
                  </a:cubicBezTo>
                  <a:cubicBezTo>
                    <a:pt x="100" y="373"/>
                    <a:pt x="174" y="522"/>
                    <a:pt x="308" y="581"/>
                  </a:cubicBezTo>
                  <a:cubicBezTo>
                    <a:pt x="332" y="590"/>
                    <a:pt x="356" y="594"/>
                    <a:pt x="379" y="594"/>
                  </a:cubicBezTo>
                  <a:cubicBezTo>
                    <a:pt x="475" y="594"/>
                    <a:pt x="564" y="525"/>
                    <a:pt x="576" y="418"/>
                  </a:cubicBezTo>
                  <a:cubicBezTo>
                    <a:pt x="576" y="284"/>
                    <a:pt x="502" y="239"/>
                    <a:pt x="457" y="135"/>
                  </a:cubicBezTo>
                  <a:cubicBezTo>
                    <a:pt x="416" y="42"/>
                    <a:pt x="332" y="1"/>
                    <a:pt x="2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1"/>
            <p:cNvSpPr/>
            <p:nvPr/>
          </p:nvSpPr>
          <p:spPr>
            <a:xfrm>
              <a:off x="5054200" y="2502300"/>
              <a:ext cx="12475" cy="16925"/>
            </a:xfrm>
            <a:custGeom>
              <a:avLst/>
              <a:gdLst/>
              <a:ahLst/>
              <a:cxnLst/>
              <a:rect l="l" t="t" r="r" b="b"/>
              <a:pathLst>
                <a:path w="499" h="677" extrusionOk="0">
                  <a:moveTo>
                    <a:pt x="233" y="0"/>
                  </a:moveTo>
                  <a:cubicBezTo>
                    <a:pt x="118" y="0"/>
                    <a:pt x="1" y="101"/>
                    <a:pt x="37" y="246"/>
                  </a:cubicBezTo>
                  <a:cubicBezTo>
                    <a:pt x="67" y="380"/>
                    <a:pt x="96" y="484"/>
                    <a:pt x="171" y="603"/>
                  </a:cubicBezTo>
                  <a:cubicBezTo>
                    <a:pt x="210" y="653"/>
                    <a:pt x="263" y="676"/>
                    <a:pt x="315" y="676"/>
                  </a:cubicBezTo>
                  <a:cubicBezTo>
                    <a:pt x="404" y="676"/>
                    <a:pt x="489" y="611"/>
                    <a:pt x="498" y="499"/>
                  </a:cubicBezTo>
                  <a:cubicBezTo>
                    <a:pt x="498" y="365"/>
                    <a:pt x="454" y="261"/>
                    <a:pt x="409" y="142"/>
                  </a:cubicBezTo>
                  <a:cubicBezTo>
                    <a:pt x="380" y="42"/>
                    <a:pt x="307" y="0"/>
                    <a:pt x="2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1"/>
            <p:cNvSpPr/>
            <p:nvPr/>
          </p:nvSpPr>
          <p:spPr>
            <a:xfrm>
              <a:off x="5039475" y="2554650"/>
              <a:ext cx="9700" cy="13275"/>
            </a:xfrm>
            <a:custGeom>
              <a:avLst/>
              <a:gdLst/>
              <a:ahLst/>
              <a:cxnLst/>
              <a:rect l="l" t="t" r="r" b="b"/>
              <a:pathLst>
                <a:path w="388" h="531" extrusionOk="0">
                  <a:moveTo>
                    <a:pt x="178" y="0"/>
                  </a:moveTo>
                  <a:cubicBezTo>
                    <a:pt x="86" y="0"/>
                    <a:pt x="0" y="74"/>
                    <a:pt x="45" y="191"/>
                  </a:cubicBezTo>
                  <a:cubicBezTo>
                    <a:pt x="75" y="266"/>
                    <a:pt x="75" y="340"/>
                    <a:pt x="75" y="414"/>
                  </a:cubicBezTo>
                  <a:cubicBezTo>
                    <a:pt x="66" y="493"/>
                    <a:pt x="129" y="530"/>
                    <a:pt x="194" y="530"/>
                  </a:cubicBezTo>
                  <a:cubicBezTo>
                    <a:pt x="241" y="530"/>
                    <a:pt x="289" y="511"/>
                    <a:pt x="313" y="474"/>
                  </a:cubicBezTo>
                  <a:cubicBezTo>
                    <a:pt x="388" y="355"/>
                    <a:pt x="388" y="236"/>
                    <a:pt x="328" y="102"/>
                  </a:cubicBezTo>
                  <a:cubicBezTo>
                    <a:pt x="299" y="31"/>
                    <a:pt x="237" y="0"/>
                    <a:pt x="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1"/>
            <p:cNvSpPr/>
            <p:nvPr/>
          </p:nvSpPr>
          <p:spPr>
            <a:xfrm>
              <a:off x="5084875" y="2521550"/>
              <a:ext cx="10075" cy="18300"/>
            </a:xfrm>
            <a:custGeom>
              <a:avLst/>
              <a:gdLst/>
              <a:ahLst/>
              <a:cxnLst/>
              <a:rect l="l" t="t" r="r" b="b"/>
              <a:pathLst>
                <a:path w="403" h="732" extrusionOk="0">
                  <a:moveTo>
                    <a:pt x="190" y="0"/>
                  </a:moveTo>
                  <a:cubicBezTo>
                    <a:pt x="103" y="0"/>
                    <a:pt x="16" y="60"/>
                    <a:pt x="16" y="176"/>
                  </a:cubicBezTo>
                  <a:cubicBezTo>
                    <a:pt x="1" y="309"/>
                    <a:pt x="16" y="443"/>
                    <a:pt x="16" y="592"/>
                  </a:cubicBezTo>
                  <a:cubicBezTo>
                    <a:pt x="16" y="680"/>
                    <a:pt x="88" y="732"/>
                    <a:pt x="163" y="732"/>
                  </a:cubicBezTo>
                  <a:cubicBezTo>
                    <a:pt x="215" y="732"/>
                    <a:pt x="268" y="707"/>
                    <a:pt x="298" y="652"/>
                  </a:cubicBezTo>
                  <a:cubicBezTo>
                    <a:pt x="403" y="488"/>
                    <a:pt x="358" y="339"/>
                    <a:pt x="358" y="161"/>
                  </a:cubicBezTo>
                  <a:cubicBezTo>
                    <a:pt x="351" y="53"/>
                    <a:pt x="271" y="0"/>
                    <a:pt x="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1"/>
            <p:cNvSpPr/>
            <p:nvPr/>
          </p:nvSpPr>
          <p:spPr>
            <a:xfrm>
              <a:off x="5077500" y="2550075"/>
              <a:ext cx="9125" cy="9700"/>
            </a:xfrm>
            <a:custGeom>
              <a:avLst/>
              <a:gdLst/>
              <a:ahLst/>
              <a:cxnLst/>
              <a:rect l="l" t="t" r="r" b="b"/>
              <a:pathLst>
                <a:path w="365" h="388" extrusionOk="0">
                  <a:moveTo>
                    <a:pt x="199" y="0"/>
                  </a:moveTo>
                  <a:cubicBezTo>
                    <a:pt x="101" y="0"/>
                    <a:pt x="1" y="91"/>
                    <a:pt x="72" y="225"/>
                  </a:cubicBezTo>
                  <a:lnTo>
                    <a:pt x="132" y="330"/>
                  </a:lnTo>
                  <a:cubicBezTo>
                    <a:pt x="149" y="370"/>
                    <a:pt x="189" y="388"/>
                    <a:pt x="230" y="388"/>
                  </a:cubicBezTo>
                  <a:cubicBezTo>
                    <a:pt x="295" y="388"/>
                    <a:pt x="364" y="343"/>
                    <a:pt x="355" y="270"/>
                  </a:cubicBezTo>
                  <a:cubicBezTo>
                    <a:pt x="355" y="225"/>
                    <a:pt x="340" y="181"/>
                    <a:pt x="340" y="136"/>
                  </a:cubicBezTo>
                  <a:cubicBezTo>
                    <a:pt x="328" y="41"/>
                    <a:pt x="264" y="0"/>
                    <a:pt x="1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1"/>
            <p:cNvSpPr/>
            <p:nvPr/>
          </p:nvSpPr>
          <p:spPr>
            <a:xfrm>
              <a:off x="5118875" y="2533175"/>
              <a:ext cx="14400" cy="17575"/>
            </a:xfrm>
            <a:custGeom>
              <a:avLst/>
              <a:gdLst/>
              <a:ahLst/>
              <a:cxnLst/>
              <a:rect l="l" t="t" r="r" b="b"/>
              <a:pathLst>
                <a:path w="576" h="703" extrusionOk="0">
                  <a:moveTo>
                    <a:pt x="292" y="0"/>
                  </a:moveTo>
                  <a:cubicBezTo>
                    <a:pt x="146" y="0"/>
                    <a:pt x="0" y="118"/>
                    <a:pt x="55" y="291"/>
                  </a:cubicBezTo>
                  <a:cubicBezTo>
                    <a:pt x="85" y="351"/>
                    <a:pt x="55" y="410"/>
                    <a:pt x="40" y="470"/>
                  </a:cubicBezTo>
                  <a:cubicBezTo>
                    <a:pt x="17" y="608"/>
                    <a:pt x="119" y="702"/>
                    <a:pt x="236" y="702"/>
                  </a:cubicBezTo>
                  <a:cubicBezTo>
                    <a:pt x="270" y="702"/>
                    <a:pt x="304" y="695"/>
                    <a:pt x="338" y="678"/>
                  </a:cubicBezTo>
                  <a:cubicBezTo>
                    <a:pt x="531" y="589"/>
                    <a:pt x="576" y="351"/>
                    <a:pt x="516" y="157"/>
                  </a:cubicBezTo>
                  <a:cubicBezTo>
                    <a:pt x="476" y="47"/>
                    <a:pt x="384" y="0"/>
                    <a:pt x="2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1"/>
            <p:cNvSpPr/>
            <p:nvPr/>
          </p:nvSpPr>
          <p:spPr>
            <a:xfrm>
              <a:off x="5042250" y="2539250"/>
              <a:ext cx="11350" cy="14525"/>
            </a:xfrm>
            <a:custGeom>
              <a:avLst/>
              <a:gdLst/>
              <a:ahLst/>
              <a:cxnLst/>
              <a:rect l="l" t="t" r="r" b="b"/>
              <a:pathLst>
                <a:path w="454" h="581" extrusionOk="0">
                  <a:moveTo>
                    <a:pt x="222" y="0"/>
                  </a:moveTo>
                  <a:cubicBezTo>
                    <a:pt x="173" y="0"/>
                    <a:pt x="126" y="23"/>
                    <a:pt x="98" y="78"/>
                  </a:cubicBezTo>
                  <a:cubicBezTo>
                    <a:pt x="39" y="212"/>
                    <a:pt x="9" y="331"/>
                    <a:pt x="9" y="465"/>
                  </a:cubicBezTo>
                  <a:cubicBezTo>
                    <a:pt x="1" y="543"/>
                    <a:pt x="55" y="580"/>
                    <a:pt x="115" y="580"/>
                  </a:cubicBezTo>
                  <a:cubicBezTo>
                    <a:pt x="168" y="580"/>
                    <a:pt x="226" y="551"/>
                    <a:pt x="247" y="495"/>
                  </a:cubicBezTo>
                  <a:cubicBezTo>
                    <a:pt x="277" y="405"/>
                    <a:pt x="321" y="316"/>
                    <a:pt x="381" y="227"/>
                  </a:cubicBezTo>
                  <a:cubicBezTo>
                    <a:pt x="453" y="113"/>
                    <a:pt x="333" y="0"/>
                    <a:pt x="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1"/>
            <p:cNvSpPr/>
            <p:nvPr/>
          </p:nvSpPr>
          <p:spPr>
            <a:xfrm>
              <a:off x="4992500" y="2339775"/>
              <a:ext cx="16750" cy="12800"/>
            </a:xfrm>
            <a:custGeom>
              <a:avLst/>
              <a:gdLst/>
              <a:ahLst/>
              <a:cxnLst/>
              <a:rect l="l" t="t" r="r" b="b"/>
              <a:pathLst>
                <a:path w="670" h="512" extrusionOk="0">
                  <a:moveTo>
                    <a:pt x="275" y="1"/>
                  </a:moveTo>
                  <a:cubicBezTo>
                    <a:pt x="137" y="1"/>
                    <a:pt x="1" y="209"/>
                    <a:pt x="138" y="346"/>
                  </a:cubicBezTo>
                  <a:cubicBezTo>
                    <a:pt x="213" y="421"/>
                    <a:pt x="302" y="480"/>
                    <a:pt x="406" y="510"/>
                  </a:cubicBezTo>
                  <a:cubicBezTo>
                    <a:pt x="413" y="511"/>
                    <a:pt x="420" y="511"/>
                    <a:pt x="427" y="511"/>
                  </a:cubicBezTo>
                  <a:cubicBezTo>
                    <a:pt x="553" y="511"/>
                    <a:pt x="669" y="385"/>
                    <a:pt x="585" y="272"/>
                  </a:cubicBezTo>
                  <a:cubicBezTo>
                    <a:pt x="525" y="198"/>
                    <a:pt x="466" y="138"/>
                    <a:pt x="391" y="64"/>
                  </a:cubicBezTo>
                  <a:cubicBezTo>
                    <a:pt x="357" y="19"/>
                    <a:pt x="316" y="1"/>
                    <a:pt x="2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1"/>
            <p:cNvSpPr/>
            <p:nvPr/>
          </p:nvSpPr>
          <p:spPr>
            <a:xfrm>
              <a:off x="5030675" y="2300600"/>
              <a:ext cx="9950" cy="17625"/>
            </a:xfrm>
            <a:custGeom>
              <a:avLst/>
              <a:gdLst/>
              <a:ahLst/>
              <a:cxnLst/>
              <a:rect l="l" t="t" r="r" b="b"/>
              <a:pathLst>
                <a:path w="398" h="705" extrusionOk="0">
                  <a:moveTo>
                    <a:pt x="188" y="1"/>
                  </a:moveTo>
                  <a:cubicBezTo>
                    <a:pt x="94" y="1"/>
                    <a:pt x="1" y="77"/>
                    <a:pt x="25" y="217"/>
                  </a:cubicBezTo>
                  <a:cubicBezTo>
                    <a:pt x="40" y="351"/>
                    <a:pt x="40" y="484"/>
                    <a:pt x="100" y="604"/>
                  </a:cubicBezTo>
                  <a:cubicBezTo>
                    <a:pt x="123" y="666"/>
                    <a:pt x="192" y="704"/>
                    <a:pt x="257" y="704"/>
                  </a:cubicBezTo>
                  <a:cubicBezTo>
                    <a:pt x="315" y="704"/>
                    <a:pt x="368" y="674"/>
                    <a:pt x="383" y="604"/>
                  </a:cubicBezTo>
                  <a:cubicBezTo>
                    <a:pt x="397" y="455"/>
                    <a:pt x="383" y="306"/>
                    <a:pt x="353" y="157"/>
                  </a:cubicBezTo>
                  <a:cubicBezTo>
                    <a:pt x="339" y="50"/>
                    <a:pt x="264" y="1"/>
                    <a:pt x="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1"/>
            <p:cNvSpPr/>
            <p:nvPr/>
          </p:nvSpPr>
          <p:spPr>
            <a:xfrm>
              <a:off x="4992225" y="2313050"/>
              <a:ext cx="11550" cy="14925"/>
            </a:xfrm>
            <a:custGeom>
              <a:avLst/>
              <a:gdLst/>
              <a:ahLst/>
              <a:cxnLst/>
              <a:rect l="l" t="t" r="r" b="b"/>
              <a:pathLst>
                <a:path w="462" h="597" extrusionOk="0">
                  <a:moveTo>
                    <a:pt x="232" y="1"/>
                  </a:moveTo>
                  <a:cubicBezTo>
                    <a:pt x="118" y="1"/>
                    <a:pt x="0" y="96"/>
                    <a:pt x="45" y="240"/>
                  </a:cubicBezTo>
                  <a:cubicBezTo>
                    <a:pt x="75" y="344"/>
                    <a:pt x="105" y="433"/>
                    <a:pt x="164" y="522"/>
                  </a:cubicBezTo>
                  <a:cubicBezTo>
                    <a:pt x="198" y="573"/>
                    <a:pt x="249" y="596"/>
                    <a:pt x="299" y="596"/>
                  </a:cubicBezTo>
                  <a:cubicBezTo>
                    <a:pt x="382" y="596"/>
                    <a:pt x="462" y="535"/>
                    <a:pt x="462" y="433"/>
                  </a:cubicBezTo>
                  <a:cubicBezTo>
                    <a:pt x="462" y="329"/>
                    <a:pt x="432" y="240"/>
                    <a:pt x="402" y="135"/>
                  </a:cubicBezTo>
                  <a:cubicBezTo>
                    <a:pt x="379" y="41"/>
                    <a:pt x="306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1"/>
            <p:cNvSpPr/>
            <p:nvPr/>
          </p:nvSpPr>
          <p:spPr>
            <a:xfrm>
              <a:off x="4920075" y="2294350"/>
              <a:ext cx="15775" cy="13350"/>
            </a:xfrm>
            <a:custGeom>
              <a:avLst/>
              <a:gdLst/>
              <a:ahLst/>
              <a:cxnLst/>
              <a:rect l="l" t="t" r="r" b="b"/>
              <a:pathLst>
                <a:path w="631" h="534" extrusionOk="0">
                  <a:moveTo>
                    <a:pt x="198" y="1"/>
                  </a:moveTo>
                  <a:cubicBezTo>
                    <a:pt x="90" y="1"/>
                    <a:pt x="0" y="159"/>
                    <a:pt x="103" y="273"/>
                  </a:cubicBezTo>
                  <a:cubicBezTo>
                    <a:pt x="207" y="392"/>
                    <a:pt x="296" y="481"/>
                    <a:pt x="460" y="526"/>
                  </a:cubicBezTo>
                  <a:cubicBezTo>
                    <a:pt x="474" y="531"/>
                    <a:pt x="487" y="534"/>
                    <a:pt x="499" y="534"/>
                  </a:cubicBezTo>
                  <a:cubicBezTo>
                    <a:pt x="591" y="534"/>
                    <a:pt x="630" y="398"/>
                    <a:pt x="564" y="333"/>
                  </a:cubicBezTo>
                  <a:cubicBezTo>
                    <a:pt x="475" y="228"/>
                    <a:pt x="386" y="139"/>
                    <a:pt x="296" y="50"/>
                  </a:cubicBezTo>
                  <a:cubicBezTo>
                    <a:pt x="265" y="15"/>
                    <a:pt x="231" y="1"/>
                    <a:pt x="1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1"/>
            <p:cNvSpPr/>
            <p:nvPr/>
          </p:nvSpPr>
          <p:spPr>
            <a:xfrm>
              <a:off x="4955375" y="2286675"/>
              <a:ext cx="12875" cy="12025"/>
            </a:xfrm>
            <a:custGeom>
              <a:avLst/>
              <a:gdLst/>
              <a:ahLst/>
              <a:cxnLst/>
              <a:rect l="l" t="t" r="r" b="b"/>
              <a:pathLst>
                <a:path w="515" h="481" extrusionOk="0">
                  <a:moveTo>
                    <a:pt x="224" y="1"/>
                  </a:moveTo>
                  <a:cubicBezTo>
                    <a:pt x="114" y="1"/>
                    <a:pt x="0" y="87"/>
                    <a:pt x="45" y="223"/>
                  </a:cubicBezTo>
                  <a:cubicBezTo>
                    <a:pt x="90" y="357"/>
                    <a:pt x="165" y="446"/>
                    <a:pt x="298" y="476"/>
                  </a:cubicBezTo>
                  <a:cubicBezTo>
                    <a:pt x="310" y="479"/>
                    <a:pt x="321" y="480"/>
                    <a:pt x="332" y="480"/>
                  </a:cubicBezTo>
                  <a:cubicBezTo>
                    <a:pt x="436" y="480"/>
                    <a:pt x="515" y="362"/>
                    <a:pt x="447" y="267"/>
                  </a:cubicBezTo>
                  <a:cubicBezTo>
                    <a:pt x="418" y="223"/>
                    <a:pt x="388" y="178"/>
                    <a:pt x="388" y="119"/>
                  </a:cubicBezTo>
                  <a:cubicBezTo>
                    <a:pt x="364" y="37"/>
                    <a:pt x="295" y="1"/>
                    <a:pt x="2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1"/>
            <p:cNvSpPr/>
            <p:nvPr/>
          </p:nvSpPr>
          <p:spPr>
            <a:xfrm>
              <a:off x="4964625" y="2323275"/>
              <a:ext cx="12900" cy="15375"/>
            </a:xfrm>
            <a:custGeom>
              <a:avLst/>
              <a:gdLst/>
              <a:ahLst/>
              <a:cxnLst/>
              <a:rect l="l" t="t" r="r" b="b"/>
              <a:pathLst>
                <a:path w="516" h="615" extrusionOk="0">
                  <a:moveTo>
                    <a:pt x="239" y="1"/>
                  </a:moveTo>
                  <a:cubicBezTo>
                    <a:pt x="126" y="1"/>
                    <a:pt x="0" y="132"/>
                    <a:pt x="62" y="277"/>
                  </a:cubicBezTo>
                  <a:cubicBezTo>
                    <a:pt x="122" y="381"/>
                    <a:pt x="182" y="485"/>
                    <a:pt x="286" y="575"/>
                  </a:cubicBezTo>
                  <a:cubicBezTo>
                    <a:pt x="314" y="603"/>
                    <a:pt x="344" y="615"/>
                    <a:pt x="373" y="615"/>
                  </a:cubicBezTo>
                  <a:cubicBezTo>
                    <a:pt x="450" y="615"/>
                    <a:pt x="516" y="528"/>
                    <a:pt x="494" y="441"/>
                  </a:cubicBezTo>
                  <a:cubicBezTo>
                    <a:pt x="479" y="307"/>
                    <a:pt x="420" y="203"/>
                    <a:pt x="360" y="84"/>
                  </a:cubicBezTo>
                  <a:cubicBezTo>
                    <a:pt x="333" y="25"/>
                    <a:pt x="287" y="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1"/>
            <p:cNvSpPr/>
            <p:nvPr/>
          </p:nvSpPr>
          <p:spPr>
            <a:xfrm>
              <a:off x="5009575" y="2268800"/>
              <a:ext cx="12600" cy="11725"/>
            </a:xfrm>
            <a:custGeom>
              <a:avLst/>
              <a:gdLst/>
              <a:ahLst/>
              <a:cxnLst/>
              <a:rect l="l" t="t" r="r" b="b"/>
              <a:pathLst>
                <a:path w="504" h="469" extrusionOk="0">
                  <a:moveTo>
                    <a:pt x="243" y="0"/>
                  </a:moveTo>
                  <a:cubicBezTo>
                    <a:pt x="126" y="0"/>
                    <a:pt x="1" y="103"/>
                    <a:pt x="80" y="253"/>
                  </a:cubicBezTo>
                  <a:cubicBezTo>
                    <a:pt x="140" y="357"/>
                    <a:pt x="214" y="417"/>
                    <a:pt x="319" y="461"/>
                  </a:cubicBezTo>
                  <a:cubicBezTo>
                    <a:pt x="333" y="466"/>
                    <a:pt x="347" y="469"/>
                    <a:pt x="359" y="469"/>
                  </a:cubicBezTo>
                  <a:cubicBezTo>
                    <a:pt x="464" y="469"/>
                    <a:pt x="504" y="318"/>
                    <a:pt x="438" y="238"/>
                  </a:cubicBezTo>
                  <a:cubicBezTo>
                    <a:pt x="423" y="223"/>
                    <a:pt x="423" y="194"/>
                    <a:pt x="408" y="164"/>
                  </a:cubicBezTo>
                  <a:cubicBezTo>
                    <a:pt x="402" y="49"/>
                    <a:pt x="324" y="0"/>
                    <a:pt x="2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1"/>
            <p:cNvSpPr/>
            <p:nvPr/>
          </p:nvSpPr>
          <p:spPr>
            <a:xfrm>
              <a:off x="5057550" y="2287500"/>
              <a:ext cx="9500" cy="10375"/>
            </a:xfrm>
            <a:custGeom>
              <a:avLst/>
              <a:gdLst/>
              <a:ahLst/>
              <a:cxnLst/>
              <a:rect l="l" t="t" r="r" b="b"/>
              <a:pathLst>
                <a:path w="380" h="415" extrusionOk="0">
                  <a:moveTo>
                    <a:pt x="203" y="1"/>
                  </a:moveTo>
                  <a:cubicBezTo>
                    <a:pt x="104" y="1"/>
                    <a:pt x="0" y="86"/>
                    <a:pt x="37" y="205"/>
                  </a:cubicBezTo>
                  <a:cubicBezTo>
                    <a:pt x="52" y="294"/>
                    <a:pt x="82" y="324"/>
                    <a:pt x="141" y="383"/>
                  </a:cubicBezTo>
                  <a:cubicBezTo>
                    <a:pt x="167" y="404"/>
                    <a:pt x="199" y="414"/>
                    <a:pt x="230" y="414"/>
                  </a:cubicBezTo>
                  <a:cubicBezTo>
                    <a:pt x="287" y="414"/>
                    <a:pt x="340" y="381"/>
                    <a:pt x="349" y="324"/>
                  </a:cubicBezTo>
                  <a:cubicBezTo>
                    <a:pt x="379" y="234"/>
                    <a:pt x="364" y="190"/>
                    <a:pt x="349" y="115"/>
                  </a:cubicBezTo>
                  <a:cubicBezTo>
                    <a:pt x="326" y="35"/>
                    <a:pt x="266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1"/>
            <p:cNvSpPr/>
            <p:nvPr/>
          </p:nvSpPr>
          <p:spPr>
            <a:xfrm>
              <a:off x="5087125" y="2242900"/>
              <a:ext cx="8800" cy="13750"/>
            </a:xfrm>
            <a:custGeom>
              <a:avLst/>
              <a:gdLst/>
              <a:ahLst/>
              <a:cxnLst/>
              <a:rect l="l" t="t" r="r" b="b"/>
              <a:pathLst>
                <a:path w="352" h="550" extrusionOk="0">
                  <a:moveTo>
                    <a:pt x="167" y="0"/>
                  </a:moveTo>
                  <a:cubicBezTo>
                    <a:pt x="106" y="0"/>
                    <a:pt x="48" y="34"/>
                    <a:pt x="30" y="113"/>
                  </a:cubicBezTo>
                  <a:cubicBezTo>
                    <a:pt x="0" y="247"/>
                    <a:pt x="15" y="366"/>
                    <a:pt x="89" y="485"/>
                  </a:cubicBezTo>
                  <a:cubicBezTo>
                    <a:pt x="112" y="530"/>
                    <a:pt x="153" y="549"/>
                    <a:pt x="195" y="549"/>
                  </a:cubicBezTo>
                  <a:cubicBezTo>
                    <a:pt x="265" y="549"/>
                    <a:pt x="337" y="495"/>
                    <a:pt x="327" y="411"/>
                  </a:cubicBezTo>
                  <a:cubicBezTo>
                    <a:pt x="327" y="336"/>
                    <a:pt x="327" y="262"/>
                    <a:pt x="342" y="188"/>
                  </a:cubicBezTo>
                  <a:cubicBezTo>
                    <a:pt x="351" y="73"/>
                    <a:pt x="255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1"/>
            <p:cNvSpPr/>
            <p:nvPr/>
          </p:nvSpPr>
          <p:spPr>
            <a:xfrm>
              <a:off x="4766225" y="2148625"/>
              <a:ext cx="18625" cy="16050"/>
            </a:xfrm>
            <a:custGeom>
              <a:avLst/>
              <a:gdLst/>
              <a:ahLst/>
              <a:cxnLst/>
              <a:rect l="l" t="t" r="r" b="b"/>
              <a:pathLst>
                <a:path w="745" h="642" extrusionOk="0">
                  <a:moveTo>
                    <a:pt x="555" y="1"/>
                  </a:moveTo>
                  <a:cubicBezTo>
                    <a:pt x="527" y="1"/>
                    <a:pt x="498" y="9"/>
                    <a:pt x="467" y="29"/>
                  </a:cubicBezTo>
                  <a:cubicBezTo>
                    <a:pt x="318" y="118"/>
                    <a:pt x="229" y="222"/>
                    <a:pt x="109" y="342"/>
                  </a:cubicBezTo>
                  <a:cubicBezTo>
                    <a:pt x="1" y="462"/>
                    <a:pt x="108" y="642"/>
                    <a:pt x="231" y="642"/>
                  </a:cubicBezTo>
                  <a:cubicBezTo>
                    <a:pt x="260" y="642"/>
                    <a:pt x="290" y="632"/>
                    <a:pt x="318" y="610"/>
                  </a:cubicBezTo>
                  <a:cubicBezTo>
                    <a:pt x="452" y="505"/>
                    <a:pt x="571" y="401"/>
                    <a:pt x="660" y="267"/>
                  </a:cubicBezTo>
                  <a:cubicBezTo>
                    <a:pt x="745" y="158"/>
                    <a:pt x="672" y="1"/>
                    <a:pt x="5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1"/>
            <p:cNvSpPr/>
            <p:nvPr/>
          </p:nvSpPr>
          <p:spPr>
            <a:xfrm>
              <a:off x="4794500" y="2149175"/>
              <a:ext cx="10300" cy="9175"/>
            </a:xfrm>
            <a:custGeom>
              <a:avLst/>
              <a:gdLst/>
              <a:ahLst/>
              <a:cxnLst/>
              <a:rect l="l" t="t" r="r" b="b"/>
              <a:pathLst>
                <a:path w="412" h="367" extrusionOk="0">
                  <a:moveTo>
                    <a:pt x="296" y="0"/>
                  </a:moveTo>
                  <a:cubicBezTo>
                    <a:pt x="277" y="0"/>
                    <a:pt x="259" y="7"/>
                    <a:pt x="244" y="22"/>
                  </a:cubicBezTo>
                  <a:cubicBezTo>
                    <a:pt x="184" y="81"/>
                    <a:pt x="125" y="141"/>
                    <a:pt x="65" y="200"/>
                  </a:cubicBezTo>
                  <a:cubicBezTo>
                    <a:pt x="1" y="276"/>
                    <a:pt x="76" y="366"/>
                    <a:pt x="150" y="366"/>
                  </a:cubicBezTo>
                  <a:cubicBezTo>
                    <a:pt x="179" y="366"/>
                    <a:pt x="208" y="353"/>
                    <a:pt x="229" y="320"/>
                  </a:cubicBezTo>
                  <a:cubicBezTo>
                    <a:pt x="288" y="245"/>
                    <a:pt x="333" y="186"/>
                    <a:pt x="378" y="126"/>
                  </a:cubicBezTo>
                  <a:cubicBezTo>
                    <a:pt x="411" y="59"/>
                    <a:pt x="352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1"/>
            <p:cNvSpPr/>
            <p:nvPr/>
          </p:nvSpPr>
          <p:spPr>
            <a:xfrm>
              <a:off x="4829075" y="2192175"/>
              <a:ext cx="14900" cy="32400"/>
            </a:xfrm>
            <a:custGeom>
              <a:avLst/>
              <a:gdLst/>
              <a:ahLst/>
              <a:cxnLst/>
              <a:rect l="l" t="t" r="r" b="b"/>
              <a:pathLst>
                <a:path w="596" h="1296" extrusionOk="0">
                  <a:moveTo>
                    <a:pt x="213" y="0"/>
                  </a:moveTo>
                  <a:cubicBezTo>
                    <a:pt x="107" y="0"/>
                    <a:pt x="0" y="86"/>
                    <a:pt x="37" y="222"/>
                  </a:cubicBezTo>
                  <a:cubicBezTo>
                    <a:pt x="126" y="549"/>
                    <a:pt x="156" y="877"/>
                    <a:pt x="275" y="1190"/>
                  </a:cubicBezTo>
                  <a:cubicBezTo>
                    <a:pt x="307" y="1261"/>
                    <a:pt x="374" y="1296"/>
                    <a:pt x="438" y="1296"/>
                  </a:cubicBezTo>
                  <a:cubicBezTo>
                    <a:pt x="519" y="1296"/>
                    <a:pt x="596" y="1239"/>
                    <a:pt x="587" y="1130"/>
                  </a:cubicBezTo>
                  <a:cubicBezTo>
                    <a:pt x="587" y="788"/>
                    <a:pt x="498" y="445"/>
                    <a:pt x="379" y="118"/>
                  </a:cubicBezTo>
                  <a:cubicBezTo>
                    <a:pt x="350" y="36"/>
                    <a:pt x="282" y="0"/>
                    <a:pt x="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1"/>
            <p:cNvSpPr/>
            <p:nvPr/>
          </p:nvSpPr>
          <p:spPr>
            <a:xfrm>
              <a:off x="4844400" y="2235925"/>
              <a:ext cx="13850" cy="15375"/>
            </a:xfrm>
            <a:custGeom>
              <a:avLst/>
              <a:gdLst/>
              <a:ahLst/>
              <a:cxnLst/>
              <a:rect l="l" t="t" r="r" b="b"/>
              <a:pathLst>
                <a:path w="554" h="615" extrusionOk="0">
                  <a:moveTo>
                    <a:pt x="205" y="0"/>
                  </a:moveTo>
                  <a:cubicBezTo>
                    <a:pt x="105" y="0"/>
                    <a:pt x="1" y="92"/>
                    <a:pt x="19" y="228"/>
                  </a:cubicBezTo>
                  <a:cubicBezTo>
                    <a:pt x="49" y="377"/>
                    <a:pt x="108" y="496"/>
                    <a:pt x="242" y="586"/>
                  </a:cubicBezTo>
                  <a:cubicBezTo>
                    <a:pt x="270" y="605"/>
                    <a:pt x="306" y="615"/>
                    <a:pt x="342" y="615"/>
                  </a:cubicBezTo>
                  <a:cubicBezTo>
                    <a:pt x="445" y="615"/>
                    <a:pt x="554" y="542"/>
                    <a:pt x="510" y="422"/>
                  </a:cubicBezTo>
                  <a:cubicBezTo>
                    <a:pt x="465" y="318"/>
                    <a:pt x="391" y="228"/>
                    <a:pt x="361" y="124"/>
                  </a:cubicBezTo>
                  <a:cubicBezTo>
                    <a:pt x="332" y="37"/>
                    <a:pt x="270" y="0"/>
                    <a:pt x="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1"/>
            <p:cNvSpPr/>
            <p:nvPr/>
          </p:nvSpPr>
          <p:spPr>
            <a:xfrm>
              <a:off x="4943450" y="2477850"/>
              <a:ext cx="41475" cy="81775"/>
            </a:xfrm>
            <a:custGeom>
              <a:avLst/>
              <a:gdLst/>
              <a:ahLst/>
              <a:cxnLst/>
              <a:rect l="l" t="t" r="r" b="b"/>
              <a:pathLst>
                <a:path w="1659" h="3271" extrusionOk="0">
                  <a:moveTo>
                    <a:pt x="1444" y="0"/>
                  </a:moveTo>
                  <a:cubicBezTo>
                    <a:pt x="1434" y="0"/>
                    <a:pt x="1425" y="1"/>
                    <a:pt x="1416" y="3"/>
                  </a:cubicBezTo>
                  <a:cubicBezTo>
                    <a:pt x="939" y="108"/>
                    <a:pt x="671" y="792"/>
                    <a:pt x="508" y="1179"/>
                  </a:cubicBezTo>
                  <a:cubicBezTo>
                    <a:pt x="225" y="1804"/>
                    <a:pt x="76" y="2459"/>
                    <a:pt x="16" y="3144"/>
                  </a:cubicBezTo>
                  <a:cubicBezTo>
                    <a:pt x="1" y="3230"/>
                    <a:pt x="63" y="3271"/>
                    <a:pt x="134" y="3271"/>
                  </a:cubicBezTo>
                  <a:cubicBezTo>
                    <a:pt x="199" y="3271"/>
                    <a:pt x="271" y="3237"/>
                    <a:pt x="299" y="3174"/>
                  </a:cubicBezTo>
                  <a:cubicBezTo>
                    <a:pt x="478" y="2668"/>
                    <a:pt x="612" y="2162"/>
                    <a:pt x="775" y="1656"/>
                  </a:cubicBezTo>
                  <a:cubicBezTo>
                    <a:pt x="895" y="1269"/>
                    <a:pt x="1133" y="465"/>
                    <a:pt x="1520" y="242"/>
                  </a:cubicBezTo>
                  <a:cubicBezTo>
                    <a:pt x="1658" y="172"/>
                    <a:pt x="1565" y="0"/>
                    <a:pt x="1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1"/>
            <p:cNvSpPr/>
            <p:nvPr/>
          </p:nvSpPr>
          <p:spPr>
            <a:xfrm>
              <a:off x="4941975" y="2564125"/>
              <a:ext cx="9700" cy="26050"/>
            </a:xfrm>
            <a:custGeom>
              <a:avLst/>
              <a:gdLst/>
              <a:ahLst/>
              <a:cxnLst/>
              <a:rect l="l" t="t" r="r" b="b"/>
              <a:pathLst>
                <a:path w="388" h="1042" extrusionOk="0">
                  <a:moveTo>
                    <a:pt x="227" y="0"/>
                  </a:moveTo>
                  <a:cubicBezTo>
                    <a:pt x="142" y="0"/>
                    <a:pt x="53" y="56"/>
                    <a:pt x="46" y="169"/>
                  </a:cubicBezTo>
                  <a:cubicBezTo>
                    <a:pt x="46" y="452"/>
                    <a:pt x="1" y="720"/>
                    <a:pt x="135" y="988"/>
                  </a:cubicBezTo>
                  <a:cubicBezTo>
                    <a:pt x="156" y="1026"/>
                    <a:pt x="193" y="1042"/>
                    <a:pt x="231" y="1042"/>
                  </a:cubicBezTo>
                  <a:cubicBezTo>
                    <a:pt x="300" y="1042"/>
                    <a:pt x="373" y="990"/>
                    <a:pt x="373" y="914"/>
                  </a:cubicBezTo>
                  <a:cubicBezTo>
                    <a:pt x="358" y="661"/>
                    <a:pt x="388" y="408"/>
                    <a:pt x="388" y="155"/>
                  </a:cubicBezTo>
                  <a:cubicBezTo>
                    <a:pt x="388" y="52"/>
                    <a:pt x="309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1"/>
            <p:cNvSpPr/>
            <p:nvPr/>
          </p:nvSpPr>
          <p:spPr>
            <a:xfrm>
              <a:off x="5230575" y="2554750"/>
              <a:ext cx="23550" cy="19375"/>
            </a:xfrm>
            <a:custGeom>
              <a:avLst/>
              <a:gdLst/>
              <a:ahLst/>
              <a:cxnLst/>
              <a:rect l="l" t="t" r="r" b="b"/>
              <a:pathLst>
                <a:path w="942" h="775" extrusionOk="0">
                  <a:moveTo>
                    <a:pt x="731" y="1"/>
                  </a:moveTo>
                  <a:cubicBezTo>
                    <a:pt x="705" y="1"/>
                    <a:pt x="676" y="8"/>
                    <a:pt x="648" y="23"/>
                  </a:cubicBezTo>
                  <a:cubicBezTo>
                    <a:pt x="439" y="128"/>
                    <a:pt x="261" y="276"/>
                    <a:pt x="97" y="455"/>
                  </a:cubicBezTo>
                  <a:cubicBezTo>
                    <a:pt x="0" y="576"/>
                    <a:pt x="99" y="774"/>
                    <a:pt x="235" y="774"/>
                  </a:cubicBezTo>
                  <a:cubicBezTo>
                    <a:pt x="267" y="774"/>
                    <a:pt x="301" y="763"/>
                    <a:pt x="335" y="738"/>
                  </a:cubicBezTo>
                  <a:cubicBezTo>
                    <a:pt x="529" y="604"/>
                    <a:pt x="707" y="455"/>
                    <a:pt x="856" y="276"/>
                  </a:cubicBezTo>
                  <a:cubicBezTo>
                    <a:pt x="942" y="154"/>
                    <a:pt x="856" y="1"/>
                    <a:pt x="7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1"/>
            <p:cNvSpPr/>
            <p:nvPr/>
          </p:nvSpPr>
          <p:spPr>
            <a:xfrm>
              <a:off x="5250100" y="2562175"/>
              <a:ext cx="18900" cy="16075"/>
            </a:xfrm>
            <a:custGeom>
              <a:avLst/>
              <a:gdLst/>
              <a:ahLst/>
              <a:cxnLst/>
              <a:rect l="l" t="t" r="r" b="b"/>
              <a:pathLst>
                <a:path w="756" h="643" extrusionOk="0">
                  <a:moveTo>
                    <a:pt x="513" y="0"/>
                  </a:moveTo>
                  <a:cubicBezTo>
                    <a:pt x="485" y="0"/>
                    <a:pt x="457" y="7"/>
                    <a:pt x="432" y="24"/>
                  </a:cubicBezTo>
                  <a:cubicBezTo>
                    <a:pt x="283" y="113"/>
                    <a:pt x="194" y="233"/>
                    <a:pt x="90" y="366"/>
                  </a:cubicBezTo>
                  <a:cubicBezTo>
                    <a:pt x="1" y="500"/>
                    <a:pt x="146" y="643"/>
                    <a:pt x="280" y="643"/>
                  </a:cubicBezTo>
                  <a:cubicBezTo>
                    <a:pt x="325" y="643"/>
                    <a:pt x="369" y="627"/>
                    <a:pt x="403" y="590"/>
                  </a:cubicBezTo>
                  <a:cubicBezTo>
                    <a:pt x="507" y="471"/>
                    <a:pt x="596" y="366"/>
                    <a:pt x="670" y="247"/>
                  </a:cubicBezTo>
                  <a:cubicBezTo>
                    <a:pt x="755" y="139"/>
                    <a:pt x="633" y="0"/>
                    <a:pt x="5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21"/>
          <p:cNvGrpSpPr/>
          <p:nvPr/>
        </p:nvGrpSpPr>
        <p:grpSpPr>
          <a:xfrm rot="9840444">
            <a:off x="-424767" y="-986449"/>
            <a:ext cx="7603436" cy="2043856"/>
            <a:chOff x="2431496" y="3198979"/>
            <a:chExt cx="6705654" cy="1944523"/>
          </a:xfrm>
        </p:grpSpPr>
        <p:sp>
          <p:nvSpPr>
            <p:cNvPr id="526" name="Google Shape;526;p21"/>
            <p:cNvSpPr/>
            <p:nvPr/>
          </p:nvSpPr>
          <p:spPr>
            <a:xfrm>
              <a:off x="2431496" y="3198979"/>
              <a:ext cx="6705570" cy="1944498"/>
            </a:xfrm>
            <a:custGeom>
              <a:avLst/>
              <a:gdLst/>
              <a:ahLst/>
              <a:cxnLst/>
              <a:rect l="l" t="t" r="r" b="b"/>
              <a:pathLst>
                <a:path w="209992" h="60894" extrusionOk="0">
                  <a:moveTo>
                    <a:pt x="209992" y="1"/>
                  </a:moveTo>
                  <a:lnTo>
                    <a:pt x="208261" y="3040"/>
                  </a:lnTo>
                  <a:lnTo>
                    <a:pt x="204693" y="9066"/>
                  </a:lnTo>
                  <a:lnTo>
                    <a:pt x="202829" y="12026"/>
                  </a:lnTo>
                  <a:lnTo>
                    <a:pt x="201785" y="13651"/>
                  </a:lnTo>
                  <a:lnTo>
                    <a:pt x="199658" y="16889"/>
                  </a:lnTo>
                  <a:lnTo>
                    <a:pt x="197438" y="20100"/>
                  </a:lnTo>
                  <a:lnTo>
                    <a:pt x="195125" y="23232"/>
                  </a:lnTo>
                  <a:lnTo>
                    <a:pt x="192720" y="26298"/>
                  </a:lnTo>
                  <a:lnTo>
                    <a:pt x="190196" y="29245"/>
                  </a:lnTo>
                  <a:lnTo>
                    <a:pt x="187540" y="32086"/>
                  </a:lnTo>
                  <a:lnTo>
                    <a:pt x="184752" y="34768"/>
                  </a:lnTo>
                  <a:lnTo>
                    <a:pt x="183285" y="36050"/>
                  </a:lnTo>
                  <a:lnTo>
                    <a:pt x="182479" y="36724"/>
                  </a:lnTo>
                  <a:lnTo>
                    <a:pt x="180827" y="38019"/>
                  </a:lnTo>
                  <a:lnTo>
                    <a:pt x="179109" y="39235"/>
                  </a:lnTo>
                  <a:lnTo>
                    <a:pt x="177339" y="40398"/>
                  </a:lnTo>
                  <a:lnTo>
                    <a:pt x="175528" y="41481"/>
                  </a:lnTo>
                  <a:lnTo>
                    <a:pt x="173678" y="42512"/>
                  </a:lnTo>
                  <a:lnTo>
                    <a:pt x="170864" y="43952"/>
                  </a:lnTo>
                  <a:lnTo>
                    <a:pt x="168961" y="44824"/>
                  </a:lnTo>
                  <a:lnTo>
                    <a:pt x="167890" y="45287"/>
                  </a:lnTo>
                  <a:lnTo>
                    <a:pt x="165750" y="46133"/>
                  </a:lnTo>
                  <a:lnTo>
                    <a:pt x="163556" y="46873"/>
                  </a:lnTo>
                  <a:lnTo>
                    <a:pt x="161349" y="47494"/>
                  </a:lnTo>
                  <a:lnTo>
                    <a:pt x="159103" y="48009"/>
                  </a:lnTo>
                  <a:lnTo>
                    <a:pt x="156843" y="48419"/>
                  </a:lnTo>
                  <a:lnTo>
                    <a:pt x="154557" y="48696"/>
                  </a:lnTo>
                  <a:lnTo>
                    <a:pt x="152244" y="48868"/>
                  </a:lnTo>
                  <a:lnTo>
                    <a:pt x="151095" y="48894"/>
                  </a:lnTo>
                  <a:lnTo>
                    <a:pt x="150196" y="48908"/>
                  </a:lnTo>
                  <a:lnTo>
                    <a:pt x="148399" y="48855"/>
                  </a:lnTo>
                  <a:lnTo>
                    <a:pt x="146628" y="48736"/>
                  </a:lnTo>
                  <a:lnTo>
                    <a:pt x="144857" y="48538"/>
                  </a:lnTo>
                  <a:lnTo>
                    <a:pt x="143113" y="48287"/>
                  </a:lnTo>
                  <a:lnTo>
                    <a:pt x="141382" y="47956"/>
                  </a:lnTo>
                  <a:lnTo>
                    <a:pt x="138805" y="47362"/>
                  </a:lnTo>
                  <a:lnTo>
                    <a:pt x="135409" y="46357"/>
                  </a:lnTo>
                  <a:lnTo>
                    <a:pt x="132079" y="45168"/>
                  </a:lnTo>
                  <a:lnTo>
                    <a:pt x="128789" y="43820"/>
                  </a:lnTo>
                  <a:lnTo>
                    <a:pt x="125564" y="42340"/>
                  </a:lnTo>
                  <a:lnTo>
                    <a:pt x="123965" y="41547"/>
                  </a:lnTo>
                  <a:lnTo>
                    <a:pt x="120886" y="40001"/>
                  </a:lnTo>
                  <a:lnTo>
                    <a:pt x="114755" y="36869"/>
                  </a:lnTo>
                  <a:lnTo>
                    <a:pt x="110130" y="34596"/>
                  </a:lnTo>
                  <a:lnTo>
                    <a:pt x="106998" y="33156"/>
                  </a:lnTo>
                  <a:lnTo>
                    <a:pt x="103840" y="31808"/>
                  </a:lnTo>
                  <a:lnTo>
                    <a:pt x="100615" y="30592"/>
                  </a:lnTo>
                  <a:lnTo>
                    <a:pt x="98977" y="30037"/>
                  </a:lnTo>
                  <a:lnTo>
                    <a:pt x="97933" y="29707"/>
                  </a:lnTo>
                  <a:lnTo>
                    <a:pt x="95832" y="29086"/>
                  </a:lnTo>
                  <a:lnTo>
                    <a:pt x="93704" y="28544"/>
                  </a:lnTo>
                  <a:lnTo>
                    <a:pt x="91577" y="28055"/>
                  </a:lnTo>
                  <a:lnTo>
                    <a:pt x="89423" y="27646"/>
                  </a:lnTo>
                  <a:lnTo>
                    <a:pt x="87269" y="27289"/>
                  </a:lnTo>
                  <a:lnTo>
                    <a:pt x="85102" y="27011"/>
                  </a:lnTo>
                  <a:lnTo>
                    <a:pt x="82934" y="26787"/>
                  </a:lnTo>
                  <a:lnTo>
                    <a:pt x="80754" y="26628"/>
                  </a:lnTo>
                  <a:lnTo>
                    <a:pt x="78574" y="26522"/>
                  </a:lnTo>
                  <a:lnTo>
                    <a:pt x="75283" y="26483"/>
                  </a:lnTo>
                  <a:lnTo>
                    <a:pt x="70922" y="26655"/>
                  </a:lnTo>
                  <a:lnTo>
                    <a:pt x="66562" y="27064"/>
                  </a:lnTo>
                  <a:lnTo>
                    <a:pt x="64381" y="27368"/>
                  </a:lnTo>
                  <a:lnTo>
                    <a:pt x="63205" y="27540"/>
                  </a:lnTo>
                  <a:lnTo>
                    <a:pt x="60840" y="27963"/>
                  </a:lnTo>
                  <a:lnTo>
                    <a:pt x="58488" y="28452"/>
                  </a:lnTo>
                  <a:lnTo>
                    <a:pt x="56149" y="29007"/>
                  </a:lnTo>
                  <a:lnTo>
                    <a:pt x="52673" y="29932"/>
                  </a:lnTo>
                  <a:lnTo>
                    <a:pt x="48101" y="31372"/>
                  </a:lnTo>
                  <a:lnTo>
                    <a:pt x="43582" y="33011"/>
                  </a:lnTo>
                  <a:lnTo>
                    <a:pt x="39128" y="34834"/>
                  </a:lnTo>
                  <a:lnTo>
                    <a:pt x="34741" y="36816"/>
                  </a:lnTo>
                  <a:lnTo>
                    <a:pt x="30433" y="38918"/>
                  </a:lnTo>
                  <a:lnTo>
                    <a:pt x="28306" y="40014"/>
                  </a:lnTo>
                  <a:lnTo>
                    <a:pt x="26575" y="40939"/>
                  </a:lnTo>
                  <a:lnTo>
                    <a:pt x="23192" y="42935"/>
                  </a:lnTo>
                  <a:lnTo>
                    <a:pt x="19888" y="45062"/>
                  </a:lnTo>
                  <a:lnTo>
                    <a:pt x="16637" y="47296"/>
                  </a:lnTo>
                  <a:lnTo>
                    <a:pt x="15052" y="48432"/>
                  </a:lnTo>
                  <a:lnTo>
                    <a:pt x="13387" y="49634"/>
                  </a:lnTo>
                  <a:lnTo>
                    <a:pt x="10096" y="52119"/>
                  </a:lnTo>
                  <a:lnTo>
                    <a:pt x="6898" y="54696"/>
                  </a:lnTo>
                  <a:lnTo>
                    <a:pt x="3766" y="57365"/>
                  </a:lnTo>
                  <a:lnTo>
                    <a:pt x="2247" y="58752"/>
                  </a:lnTo>
                  <a:lnTo>
                    <a:pt x="1110" y="59810"/>
                  </a:lnTo>
                  <a:lnTo>
                    <a:pt x="0" y="60893"/>
                  </a:lnTo>
                  <a:lnTo>
                    <a:pt x="1176" y="60893"/>
                  </a:lnTo>
                  <a:lnTo>
                    <a:pt x="2326" y="59783"/>
                  </a:lnTo>
                  <a:lnTo>
                    <a:pt x="4691" y="57642"/>
                  </a:lnTo>
                  <a:lnTo>
                    <a:pt x="7123" y="55581"/>
                  </a:lnTo>
                  <a:lnTo>
                    <a:pt x="9594" y="53586"/>
                  </a:lnTo>
                  <a:lnTo>
                    <a:pt x="10849" y="52595"/>
                  </a:lnTo>
                  <a:lnTo>
                    <a:pt x="12528" y="51300"/>
                  </a:lnTo>
                  <a:lnTo>
                    <a:pt x="15937" y="48789"/>
                  </a:lnTo>
                  <a:lnTo>
                    <a:pt x="19412" y="46384"/>
                  </a:lnTo>
                  <a:lnTo>
                    <a:pt x="22967" y="44071"/>
                  </a:lnTo>
                  <a:lnTo>
                    <a:pt x="24764" y="42974"/>
                  </a:lnTo>
                  <a:lnTo>
                    <a:pt x="26707" y="41825"/>
                  </a:lnTo>
                  <a:lnTo>
                    <a:pt x="30671" y="39697"/>
                  </a:lnTo>
                  <a:lnTo>
                    <a:pt x="34715" y="37728"/>
                  </a:lnTo>
                  <a:lnTo>
                    <a:pt x="38824" y="35891"/>
                  </a:lnTo>
                  <a:lnTo>
                    <a:pt x="40899" y="35019"/>
                  </a:lnTo>
                  <a:lnTo>
                    <a:pt x="43132" y="34094"/>
                  </a:lnTo>
                  <a:lnTo>
                    <a:pt x="47665" y="32416"/>
                  </a:lnTo>
                  <a:lnTo>
                    <a:pt x="52277" y="30936"/>
                  </a:lnTo>
                  <a:lnTo>
                    <a:pt x="56941" y="29667"/>
                  </a:lnTo>
                  <a:lnTo>
                    <a:pt x="59294" y="29126"/>
                  </a:lnTo>
                  <a:lnTo>
                    <a:pt x="60430" y="28888"/>
                  </a:lnTo>
                  <a:lnTo>
                    <a:pt x="62703" y="28465"/>
                  </a:lnTo>
                  <a:lnTo>
                    <a:pt x="64976" y="28108"/>
                  </a:lnTo>
                  <a:lnTo>
                    <a:pt x="67262" y="27804"/>
                  </a:lnTo>
                  <a:lnTo>
                    <a:pt x="69561" y="27580"/>
                  </a:lnTo>
                  <a:lnTo>
                    <a:pt x="71861" y="27421"/>
                  </a:lnTo>
                  <a:lnTo>
                    <a:pt x="74160" y="27328"/>
                  </a:lnTo>
                  <a:lnTo>
                    <a:pt x="76473" y="27302"/>
                  </a:lnTo>
                  <a:lnTo>
                    <a:pt x="78772" y="27355"/>
                  </a:lnTo>
                  <a:lnTo>
                    <a:pt x="81071" y="27461"/>
                  </a:lnTo>
                  <a:lnTo>
                    <a:pt x="83370" y="27646"/>
                  </a:lnTo>
                  <a:lnTo>
                    <a:pt x="85657" y="27910"/>
                  </a:lnTo>
                  <a:lnTo>
                    <a:pt x="87943" y="28227"/>
                  </a:lnTo>
                  <a:lnTo>
                    <a:pt x="90216" y="28637"/>
                  </a:lnTo>
                  <a:lnTo>
                    <a:pt x="92475" y="29099"/>
                  </a:lnTo>
                  <a:lnTo>
                    <a:pt x="94722" y="29654"/>
                  </a:lnTo>
                  <a:lnTo>
                    <a:pt x="95832" y="29958"/>
                  </a:lnTo>
                  <a:lnTo>
                    <a:pt x="97536" y="30447"/>
                  </a:lnTo>
                  <a:lnTo>
                    <a:pt x="100893" y="31570"/>
                  </a:lnTo>
                  <a:lnTo>
                    <a:pt x="104183" y="32839"/>
                  </a:lnTo>
                  <a:lnTo>
                    <a:pt x="107421" y="34240"/>
                  </a:lnTo>
                  <a:lnTo>
                    <a:pt x="112218" y="36499"/>
                  </a:lnTo>
                  <a:lnTo>
                    <a:pt x="118521" y="39697"/>
                  </a:lnTo>
                  <a:lnTo>
                    <a:pt x="121666" y="41323"/>
                  </a:lnTo>
                  <a:lnTo>
                    <a:pt x="123146" y="42063"/>
                  </a:lnTo>
                  <a:lnTo>
                    <a:pt x="126133" y="43503"/>
                  </a:lnTo>
                  <a:lnTo>
                    <a:pt x="129145" y="44851"/>
                  </a:lnTo>
                  <a:lnTo>
                    <a:pt x="132198" y="46080"/>
                  </a:lnTo>
                  <a:lnTo>
                    <a:pt x="135290" y="47177"/>
                  </a:lnTo>
                  <a:lnTo>
                    <a:pt x="138448" y="48102"/>
                  </a:lnTo>
                  <a:lnTo>
                    <a:pt x="141646" y="48842"/>
                  </a:lnTo>
                  <a:lnTo>
                    <a:pt x="144924" y="49383"/>
                  </a:lnTo>
                  <a:lnTo>
                    <a:pt x="146589" y="49555"/>
                  </a:lnTo>
                  <a:lnTo>
                    <a:pt x="147712" y="49648"/>
                  </a:lnTo>
                  <a:lnTo>
                    <a:pt x="149958" y="49727"/>
                  </a:lnTo>
                  <a:lnTo>
                    <a:pt x="152191" y="49687"/>
                  </a:lnTo>
                  <a:lnTo>
                    <a:pt x="154412" y="49529"/>
                  </a:lnTo>
                  <a:lnTo>
                    <a:pt x="156605" y="49264"/>
                  </a:lnTo>
                  <a:lnTo>
                    <a:pt x="158799" y="48881"/>
                  </a:lnTo>
                  <a:lnTo>
                    <a:pt x="160953" y="48406"/>
                  </a:lnTo>
                  <a:lnTo>
                    <a:pt x="163093" y="47824"/>
                  </a:lnTo>
                  <a:lnTo>
                    <a:pt x="165208" y="47150"/>
                  </a:lnTo>
                  <a:lnTo>
                    <a:pt x="167296" y="46384"/>
                  </a:lnTo>
                  <a:lnTo>
                    <a:pt x="169344" y="45538"/>
                  </a:lnTo>
                  <a:lnTo>
                    <a:pt x="171379" y="44613"/>
                  </a:lnTo>
                  <a:lnTo>
                    <a:pt x="173374" y="43609"/>
                  </a:lnTo>
                  <a:lnTo>
                    <a:pt x="175330" y="42538"/>
                  </a:lnTo>
                  <a:lnTo>
                    <a:pt x="177246" y="41389"/>
                  </a:lnTo>
                  <a:lnTo>
                    <a:pt x="179136" y="40186"/>
                  </a:lnTo>
                  <a:lnTo>
                    <a:pt x="180061" y="39565"/>
                  </a:lnTo>
                  <a:lnTo>
                    <a:pt x="180827" y="39036"/>
                  </a:lnTo>
                  <a:lnTo>
                    <a:pt x="182307" y="37926"/>
                  </a:lnTo>
                  <a:lnTo>
                    <a:pt x="183761" y="36764"/>
                  </a:lnTo>
                  <a:lnTo>
                    <a:pt x="185175" y="35548"/>
                  </a:lnTo>
                  <a:lnTo>
                    <a:pt x="187223" y="33645"/>
                  </a:lnTo>
                  <a:lnTo>
                    <a:pt x="189813" y="30962"/>
                  </a:lnTo>
                  <a:lnTo>
                    <a:pt x="192284" y="28135"/>
                  </a:lnTo>
                  <a:lnTo>
                    <a:pt x="194636" y="25214"/>
                  </a:lnTo>
                  <a:lnTo>
                    <a:pt x="196883" y="22228"/>
                  </a:lnTo>
                  <a:lnTo>
                    <a:pt x="199050" y="19188"/>
                  </a:lnTo>
                  <a:lnTo>
                    <a:pt x="200094" y="17682"/>
                  </a:lnTo>
                  <a:lnTo>
                    <a:pt x="201415" y="15739"/>
                  </a:lnTo>
                  <a:lnTo>
                    <a:pt x="203966" y="11788"/>
                  </a:lnTo>
                  <a:lnTo>
                    <a:pt x="206424" y="7797"/>
                  </a:lnTo>
                  <a:lnTo>
                    <a:pt x="208816" y="3754"/>
                  </a:lnTo>
                  <a:lnTo>
                    <a:pt x="209992" y="1719"/>
                  </a:lnTo>
                  <a:lnTo>
                    <a:pt x="2099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1"/>
            <p:cNvSpPr/>
            <p:nvPr/>
          </p:nvSpPr>
          <p:spPr>
            <a:xfrm>
              <a:off x="2676230" y="3460190"/>
              <a:ext cx="6460839" cy="1683290"/>
            </a:xfrm>
            <a:custGeom>
              <a:avLst/>
              <a:gdLst/>
              <a:ahLst/>
              <a:cxnLst/>
              <a:rect l="l" t="t" r="r" b="b"/>
              <a:pathLst>
                <a:path w="202328" h="52714" extrusionOk="0">
                  <a:moveTo>
                    <a:pt x="202328" y="1"/>
                  </a:moveTo>
                  <a:lnTo>
                    <a:pt x="200993" y="2260"/>
                  </a:lnTo>
                  <a:lnTo>
                    <a:pt x="198258" y="6714"/>
                  </a:lnTo>
                  <a:lnTo>
                    <a:pt x="196844" y="8920"/>
                  </a:lnTo>
                  <a:lnTo>
                    <a:pt x="195786" y="10546"/>
                  </a:lnTo>
                  <a:lnTo>
                    <a:pt x="193619" y="13783"/>
                  </a:lnTo>
                  <a:lnTo>
                    <a:pt x="191373" y="16981"/>
                  </a:lnTo>
                  <a:lnTo>
                    <a:pt x="189034" y="20113"/>
                  </a:lnTo>
                  <a:lnTo>
                    <a:pt x="186589" y="23166"/>
                  </a:lnTo>
                  <a:lnTo>
                    <a:pt x="184039" y="26126"/>
                  </a:lnTo>
                  <a:lnTo>
                    <a:pt x="181356" y="28967"/>
                  </a:lnTo>
                  <a:lnTo>
                    <a:pt x="178542" y="31649"/>
                  </a:lnTo>
                  <a:lnTo>
                    <a:pt x="177062" y="32931"/>
                  </a:lnTo>
                  <a:lnTo>
                    <a:pt x="176255" y="33605"/>
                  </a:lnTo>
                  <a:lnTo>
                    <a:pt x="174604" y="34900"/>
                  </a:lnTo>
                  <a:lnTo>
                    <a:pt x="172873" y="36116"/>
                  </a:lnTo>
                  <a:lnTo>
                    <a:pt x="171115" y="37279"/>
                  </a:lnTo>
                  <a:lnTo>
                    <a:pt x="169305" y="38376"/>
                  </a:lnTo>
                  <a:lnTo>
                    <a:pt x="167455" y="39393"/>
                  </a:lnTo>
                  <a:lnTo>
                    <a:pt x="164627" y="40833"/>
                  </a:lnTo>
                  <a:lnTo>
                    <a:pt x="162724" y="41719"/>
                  </a:lnTo>
                  <a:lnTo>
                    <a:pt x="161667" y="42181"/>
                  </a:lnTo>
                  <a:lnTo>
                    <a:pt x="159513" y="43014"/>
                  </a:lnTo>
                  <a:lnTo>
                    <a:pt x="157332" y="43754"/>
                  </a:lnTo>
                  <a:lnTo>
                    <a:pt x="155112" y="44388"/>
                  </a:lnTo>
                  <a:lnTo>
                    <a:pt x="152866" y="44903"/>
                  </a:lnTo>
                  <a:lnTo>
                    <a:pt x="150606" y="45300"/>
                  </a:lnTo>
                  <a:lnTo>
                    <a:pt x="148320" y="45591"/>
                  </a:lnTo>
                  <a:lnTo>
                    <a:pt x="146021" y="45749"/>
                  </a:lnTo>
                  <a:lnTo>
                    <a:pt x="144858" y="45789"/>
                  </a:lnTo>
                  <a:lnTo>
                    <a:pt x="143959" y="45789"/>
                  </a:lnTo>
                  <a:lnTo>
                    <a:pt x="142175" y="45749"/>
                  </a:lnTo>
                  <a:lnTo>
                    <a:pt x="140391" y="45617"/>
                  </a:lnTo>
                  <a:lnTo>
                    <a:pt x="138634" y="45432"/>
                  </a:lnTo>
                  <a:lnTo>
                    <a:pt x="136876" y="45168"/>
                  </a:lnTo>
                  <a:lnTo>
                    <a:pt x="135145" y="44837"/>
                  </a:lnTo>
                  <a:lnTo>
                    <a:pt x="132568" y="44243"/>
                  </a:lnTo>
                  <a:lnTo>
                    <a:pt x="129185" y="43238"/>
                  </a:lnTo>
                  <a:lnTo>
                    <a:pt x="125842" y="42049"/>
                  </a:lnTo>
                  <a:lnTo>
                    <a:pt x="122565" y="40701"/>
                  </a:lnTo>
                  <a:lnTo>
                    <a:pt x="119327" y="39221"/>
                  </a:lnTo>
                  <a:lnTo>
                    <a:pt x="117729" y="38442"/>
                  </a:lnTo>
                  <a:lnTo>
                    <a:pt x="114650" y="36896"/>
                  </a:lnTo>
                  <a:lnTo>
                    <a:pt x="108518" y="33750"/>
                  </a:lnTo>
                  <a:lnTo>
                    <a:pt x="103893" y="31478"/>
                  </a:lnTo>
                  <a:lnTo>
                    <a:pt x="100774" y="30037"/>
                  </a:lnTo>
                  <a:lnTo>
                    <a:pt x="97603" y="28703"/>
                  </a:lnTo>
                  <a:lnTo>
                    <a:pt x="94379" y="27474"/>
                  </a:lnTo>
                  <a:lnTo>
                    <a:pt x="92740" y="26932"/>
                  </a:lnTo>
                  <a:lnTo>
                    <a:pt x="91696" y="26588"/>
                  </a:lnTo>
                  <a:lnTo>
                    <a:pt x="89595" y="25980"/>
                  </a:lnTo>
                  <a:lnTo>
                    <a:pt x="87481" y="25425"/>
                  </a:lnTo>
                  <a:lnTo>
                    <a:pt x="85340" y="24950"/>
                  </a:lnTo>
                  <a:lnTo>
                    <a:pt x="83199" y="24527"/>
                  </a:lnTo>
                  <a:lnTo>
                    <a:pt x="81032" y="24183"/>
                  </a:lnTo>
                  <a:lnTo>
                    <a:pt x="78878" y="23892"/>
                  </a:lnTo>
                  <a:lnTo>
                    <a:pt x="76698" y="23668"/>
                  </a:lnTo>
                  <a:lnTo>
                    <a:pt x="74517" y="23509"/>
                  </a:lnTo>
                  <a:lnTo>
                    <a:pt x="72337" y="23404"/>
                  </a:lnTo>
                  <a:lnTo>
                    <a:pt x="69060" y="23377"/>
                  </a:lnTo>
                  <a:lnTo>
                    <a:pt x="64686" y="23536"/>
                  </a:lnTo>
                  <a:lnTo>
                    <a:pt x="60325" y="23945"/>
                  </a:lnTo>
                  <a:lnTo>
                    <a:pt x="58158" y="24249"/>
                  </a:lnTo>
                  <a:lnTo>
                    <a:pt x="55938" y="24593"/>
                  </a:lnTo>
                  <a:lnTo>
                    <a:pt x="51537" y="25491"/>
                  </a:lnTo>
                  <a:lnTo>
                    <a:pt x="47203" y="26615"/>
                  </a:lnTo>
                  <a:lnTo>
                    <a:pt x="42908" y="27923"/>
                  </a:lnTo>
                  <a:lnTo>
                    <a:pt x="38679" y="29416"/>
                  </a:lnTo>
                  <a:lnTo>
                    <a:pt x="34504" y="31068"/>
                  </a:lnTo>
                  <a:lnTo>
                    <a:pt x="30381" y="32865"/>
                  </a:lnTo>
                  <a:lnTo>
                    <a:pt x="26324" y="34768"/>
                  </a:lnTo>
                  <a:lnTo>
                    <a:pt x="24315" y="35759"/>
                  </a:lnTo>
                  <a:lnTo>
                    <a:pt x="22664" y="36592"/>
                  </a:lnTo>
                  <a:lnTo>
                    <a:pt x="19413" y="38376"/>
                  </a:lnTo>
                  <a:lnTo>
                    <a:pt x="16215" y="40265"/>
                  </a:lnTo>
                  <a:lnTo>
                    <a:pt x="13083" y="42287"/>
                  </a:lnTo>
                  <a:lnTo>
                    <a:pt x="10030" y="44415"/>
                  </a:lnTo>
                  <a:lnTo>
                    <a:pt x="7057" y="46648"/>
                  </a:lnTo>
                  <a:lnTo>
                    <a:pt x="4163" y="49000"/>
                  </a:lnTo>
                  <a:lnTo>
                    <a:pt x="1362" y="51445"/>
                  </a:lnTo>
                  <a:lnTo>
                    <a:pt x="1" y="52713"/>
                  </a:lnTo>
                  <a:lnTo>
                    <a:pt x="1216" y="52713"/>
                  </a:lnTo>
                  <a:lnTo>
                    <a:pt x="2696" y="51379"/>
                  </a:lnTo>
                  <a:lnTo>
                    <a:pt x="5723" y="48802"/>
                  </a:lnTo>
                  <a:lnTo>
                    <a:pt x="8868" y="46357"/>
                  </a:lnTo>
                  <a:lnTo>
                    <a:pt x="12092" y="44031"/>
                  </a:lnTo>
                  <a:lnTo>
                    <a:pt x="15409" y="41824"/>
                  </a:lnTo>
                  <a:lnTo>
                    <a:pt x="18792" y="39750"/>
                  </a:lnTo>
                  <a:lnTo>
                    <a:pt x="22267" y="37794"/>
                  </a:lnTo>
                  <a:lnTo>
                    <a:pt x="25795" y="35944"/>
                  </a:lnTo>
                  <a:lnTo>
                    <a:pt x="27579" y="35072"/>
                  </a:lnTo>
                  <a:lnTo>
                    <a:pt x="29813" y="34028"/>
                  </a:lnTo>
                  <a:lnTo>
                    <a:pt x="34319" y="32033"/>
                  </a:lnTo>
                  <a:lnTo>
                    <a:pt x="38891" y="30222"/>
                  </a:lnTo>
                  <a:lnTo>
                    <a:pt x="43542" y="28610"/>
                  </a:lnTo>
                  <a:lnTo>
                    <a:pt x="48260" y="27196"/>
                  </a:lnTo>
                  <a:lnTo>
                    <a:pt x="51828" y="26311"/>
                  </a:lnTo>
                  <a:lnTo>
                    <a:pt x="54233" y="25795"/>
                  </a:lnTo>
                  <a:lnTo>
                    <a:pt x="56651" y="25346"/>
                  </a:lnTo>
                  <a:lnTo>
                    <a:pt x="59069" y="24963"/>
                  </a:lnTo>
                  <a:lnTo>
                    <a:pt x="61514" y="24646"/>
                  </a:lnTo>
                  <a:lnTo>
                    <a:pt x="63972" y="24408"/>
                  </a:lnTo>
                  <a:lnTo>
                    <a:pt x="65201" y="24329"/>
                  </a:lnTo>
                  <a:lnTo>
                    <a:pt x="66271" y="24262"/>
                  </a:lnTo>
                  <a:lnTo>
                    <a:pt x="68399" y="24183"/>
                  </a:lnTo>
                  <a:lnTo>
                    <a:pt x="71584" y="24183"/>
                  </a:lnTo>
                  <a:lnTo>
                    <a:pt x="75799" y="24408"/>
                  </a:lnTo>
                  <a:lnTo>
                    <a:pt x="80001" y="24884"/>
                  </a:lnTo>
                  <a:lnTo>
                    <a:pt x="84151" y="25584"/>
                  </a:lnTo>
                  <a:lnTo>
                    <a:pt x="88273" y="26522"/>
                  </a:lnTo>
                  <a:lnTo>
                    <a:pt x="92343" y="27685"/>
                  </a:lnTo>
                  <a:lnTo>
                    <a:pt x="96347" y="29073"/>
                  </a:lnTo>
                  <a:lnTo>
                    <a:pt x="98316" y="29852"/>
                  </a:lnTo>
                  <a:lnTo>
                    <a:pt x="99889" y="30513"/>
                  </a:lnTo>
                  <a:lnTo>
                    <a:pt x="102981" y="31900"/>
                  </a:lnTo>
                  <a:lnTo>
                    <a:pt x="107553" y="34147"/>
                  </a:lnTo>
                  <a:lnTo>
                    <a:pt x="113579" y="37266"/>
                  </a:lnTo>
                  <a:lnTo>
                    <a:pt x="118125" y="39565"/>
                  </a:lnTo>
                  <a:lnTo>
                    <a:pt x="121204" y="41018"/>
                  </a:lnTo>
                  <a:lnTo>
                    <a:pt x="122750" y="41706"/>
                  </a:lnTo>
                  <a:lnTo>
                    <a:pt x="124455" y="42432"/>
                  </a:lnTo>
                  <a:lnTo>
                    <a:pt x="127917" y="43714"/>
                  </a:lnTo>
                  <a:lnTo>
                    <a:pt x="131445" y="44785"/>
                  </a:lnTo>
                  <a:lnTo>
                    <a:pt x="134114" y="45432"/>
                  </a:lnTo>
                  <a:lnTo>
                    <a:pt x="135912" y="45789"/>
                  </a:lnTo>
                  <a:lnTo>
                    <a:pt x="137709" y="46093"/>
                  </a:lnTo>
                  <a:lnTo>
                    <a:pt x="139519" y="46317"/>
                  </a:lnTo>
                  <a:lnTo>
                    <a:pt x="141343" y="46476"/>
                  </a:lnTo>
                  <a:lnTo>
                    <a:pt x="143166" y="46555"/>
                  </a:lnTo>
                  <a:lnTo>
                    <a:pt x="145003" y="46568"/>
                  </a:lnTo>
                  <a:lnTo>
                    <a:pt x="146840" y="46516"/>
                  </a:lnTo>
                  <a:lnTo>
                    <a:pt x="148690" y="46370"/>
                  </a:lnTo>
                  <a:lnTo>
                    <a:pt x="150540" y="46159"/>
                  </a:lnTo>
                  <a:lnTo>
                    <a:pt x="151465" y="46013"/>
                  </a:lnTo>
                  <a:lnTo>
                    <a:pt x="152562" y="45828"/>
                  </a:lnTo>
                  <a:lnTo>
                    <a:pt x="154729" y="45353"/>
                  </a:lnTo>
                  <a:lnTo>
                    <a:pt x="156870" y="44771"/>
                  </a:lnTo>
                  <a:lnTo>
                    <a:pt x="158971" y="44084"/>
                  </a:lnTo>
                  <a:lnTo>
                    <a:pt x="161059" y="43305"/>
                  </a:lnTo>
                  <a:lnTo>
                    <a:pt x="163094" y="42446"/>
                  </a:lnTo>
                  <a:lnTo>
                    <a:pt x="165116" y="41507"/>
                  </a:lnTo>
                  <a:lnTo>
                    <a:pt x="167098" y="40503"/>
                  </a:lnTo>
                  <a:lnTo>
                    <a:pt x="168062" y="39974"/>
                  </a:lnTo>
                  <a:lnTo>
                    <a:pt x="169754" y="39023"/>
                  </a:lnTo>
                  <a:lnTo>
                    <a:pt x="172991" y="36988"/>
                  </a:lnTo>
                  <a:lnTo>
                    <a:pt x="175330" y="35323"/>
                  </a:lnTo>
                  <a:lnTo>
                    <a:pt x="176837" y="34147"/>
                  </a:lnTo>
                  <a:lnTo>
                    <a:pt x="178317" y="32918"/>
                  </a:lnTo>
                  <a:lnTo>
                    <a:pt x="179744" y="31649"/>
                  </a:lnTo>
                  <a:lnTo>
                    <a:pt x="180458" y="30975"/>
                  </a:lnTo>
                  <a:lnTo>
                    <a:pt x="181753" y="29707"/>
                  </a:lnTo>
                  <a:lnTo>
                    <a:pt x="184277" y="27077"/>
                  </a:lnTo>
                  <a:lnTo>
                    <a:pt x="186682" y="24329"/>
                  </a:lnTo>
                  <a:lnTo>
                    <a:pt x="188994" y="21501"/>
                  </a:lnTo>
                  <a:lnTo>
                    <a:pt x="191201" y="18593"/>
                  </a:lnTo>
                  <a:lnTo>
                    <a:pt x="193342" y="15620"/>
                  </a:lnTo>
                  <a:lnTo>
                    <a:pt x="196434" y="11088"/>
                  </a:lnTo>
                  <a:lnTo>
                    <a:pt x="198403" y="8035"/>
                  </a:lnTo>
                  <a:lnTo>
                    <a:pt x="200398" y="4864"/>
                  </a:lnTo>
                  <a:lnTo>
                    <a:pt x="202328" y="1639"/>
                  </a:lnTo>
                  <a:lnTo>
                    <a:pt x="2023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1"/>
            <p:cNvSpPr/>
            <p:nvPr/>
          </p:nvSpPr>
          <p:spPr>
            <a:xfrm>
              <a:off x="2904933" y="3727309"/>
              <a:ext cx="6232138" cy="1416174"/>
            </a:xfrm>
            <a:custGeom>
              <a:avLst/>
              <a:gdLst/>
              <a:ahLst/>
              <a:cxnLst/>
              <a:rect l="l" t="t" r="r" b="b"/>
              <a:pathLst>
                <a:path w="195166" h="44349" extrusionOk="0">
                  <a:moveTo>
                    <a:pt x="195166" y="0"/>
                  </a:moveTo>
                  <a:lnTo>
                    <a:pt x="193170" y="3106"/>
                  </a:lnTo>
                  <a:lnTo>
                    <a:pt x="191109" y="6172"/>
                  </a:lnTo>
                  <a:lnTo>
                    <a:pt x="189999" y="7797"/>
                  </a:lnTo>
                  <a:lnTo>
                    <a:pt x="187713" y="11021"/>
                  </a:lnTo>
                  <a:lnTo>
                    <a:pt x="185361" y="14219"/>
                  </a:lnTo>
                  <a:lnTo>
                    <a:pt x="182929" y="17351"/>
                  </a:lnTo>
                  <a:lnTo>
                    <a:pt x="180392" y="20404"/>
                  </a:lnTo>
                  <a:lnTo>
                    <a:pt x="177749" y="23364"/>
                  </a:lnTo>
                  <a:lnTo>
                    <a:pt x="174987" y="26192"/>
                  </a:lnTo>
                  <a:lnTo>
                    <a:pt x="172093" y="28901"/>
                  </a:lnTo>
                  <a:lnTo>
                    <a:pt x="170600" y="30182"/>
                  </a:lnTo>
                  <a:lnTo>
                    <a:pt x="169781" y="30856"/>
                  </a:lnTo>
                  <a:lnTo>
                    <a:pt x="168116" y="32138"/>
                  </a:lnTo>
                  <a:lnTo>
                    <a:pt x="166385" y="33354"/>
                  </a:lnTo>
                  <a:lnTo>
                    <a:pt x="164614" y="34517"/>
                  </a:lnTo>
                  <a:lnTo>
                    <a:pt x="162803" y="35613"/>
                  </a:lnTo>
                  <a:lnTo>
                    <a:pt x="160953" y="36644"/>
                  </a:lnTo>
                  <a:lnTo>
                    <a:pt x="158139" y="38085"/>
                  </a:lnTo>
                  <a:lnTo>
                    <a:pt x="156223" y="38970"/>
                  </a:lnTo>
                  <a:lnTo>
                    <a:pt x="155165" y="39432"/>
                  </a:lnTo>
                  <a:lnTo>
                    <a:pt x="153011" y="40265"/>
                  </a:lnTo>
                  <a:lnTo>
                    <a:pt x="150831" y="41005"/>
                  </a:lnTo>
                  <a:lnTo>
                    <a:pt x="148611" y="41639"/>
                  </a:lnTo>
                  <a:lnTo>
                    <a:pt x="146365" y="42155"/>
                  </a:lnTo>
                  <a:lnTo>
                    <a:pt x="144105" y="42551"/>
                  </a:lnTo>
                  <a:lnTo>
                    <a:pt x="141819" y="42842"/>
                  </a:lnTo>
                  <a:lnTo>
                    <a:pt x="139519" y="43000"/>
                  </a:lnTo>
                  <a:lnTo>
                    <a:pt x="138357" y="43040"/>
                  </a:lnTo>
                  <a:lnTo>
                    <a:pt x="137458" y="43040"/>
                  </a:lnTo>
                  <a:lnTo>
                    <a:pt x="135674" y="43000"/>
                  </a:lnTo>
                  <a:lnTo>
                    <a:pt x="133890" y="42868"/>
                  </a:lnTo>
                  <a:lnTo>
                    <a:pt x="132133" y="42683"/>
                  </a:lnTo>
                  <a:lnTo>
                    <a:pt x="130375" y="42419"/>
                  </a:lnTo>
                  <a:lnTo>
                    <a:pt x="128644" y="42089"/>
                  </a:lnTo>
                  <a:lnTo>
                    <a:pt x="126067" y="41494"/>
                  </a:lnTo>
                  <a:lnTo>
                    <a:pt x="122684" y="40490"/>
                  </a:lnTo>
                  <a:lnTo>
                    <a:pt x="119341" y="39300"/>
                  </a:lnTo>
                  <a:lnTo>
                    <a:pt x="116064" y="37952"/>
                  </a:lnTo>
                  <a:lnTo>
                    <a:pt x="112826" y="36472"/>
                  </a:lnTo>
                  <a:lnTo>
                    <a:pt x="111227" y="35693"/>
                  </a:lnTo>
                  <a:lnTo>
                    <a:pt x="108148" y="34147"/>
                  </a:lnTo>
                  <a:lnTo>
                    <a:pt x="102017" y="31002"/>
                  </a:lnTo>
                  <a:lnTo>
                    <a:pt x="97392" y="28729"/>
                  </a:lnTo>
                  <a:lnTo>
                    <a:pt x="94273" y="27288"/>
                  </a:lnTo>
                  <a:lnTo>
                    <a:pt x="91102" y="25954"/>
                  </a:lnTo>
                  <a:lnTo>
                    <a:pt x="87877" y="24725"/>
                  </a:lnTo>
                  <a:lnTo>
                    <a:pt x="86239" y="24183"/>
                  </a:lnTo>
                  <a:lnTo>
                    <a:pt x="85195" y="23839"/>
                  </a:lnTo>
                  <a:lnTo>
                    <a:pt x="83094" y="23231"/>
                  </a:lnTo>
                  <a:lnTo>
                    <a:pt x="80979" y="22676"/>
                  </a:lnTo>
                  <a:lnTo>
                    <a:pt x="78839" y="22201"/>
                  </a:lnTo>
                  <a:lnTo>
                    <a:pt x="76698" y="21778"/>
                  </a:lnTo>
                  <a:lnTo>
                    <a:pt x="74531" y="21434"/>
                  </a:lnTo>
                  <a:lnTo>
                    <a:pt x="72377" y="21144"/>
                  </a:lnTo>
                  <a:lnTo>
                    <a:pt x="70196" y="20919"/>
                  </a:lnTo>
                  <a:lnTo>
                    <a:pt x="68016" y="20760"/>
                  </a:lnTo>
                  <a:lnTo>
                    <a:pt x="65835" y="20655"/>
                  </a:lnTo>
                  <a:lnTo>
                    <a:pt x="62558" y="20615"/>
                  </a:lnTo>
                  <a:lnTo>
                    <a:pt x="58184" y="20787"/>
                  </a:lnTo>
                  <a:lnTo>
                    <a:pt x="53824" y="21196"/>
                  </a:lnTo>
                  <a:lnTo>
                    <a:pt x="51656" y="21500"/>
                  </a:lnTo>
                  <a:lnTo>
                    <a:pt x="49436" y="21844"/>
                  </a:lnTo>
                  <a:lnTo>
                    <a:pt x="45036" y="22743"/>
                  </a:lnTo>
                  <a:lnTo>
                    <a:pt x="40702" y="23866"/>
                  </a:lnTo>
                  <a:lnTo>
                    <a:pt x="36407" y="25174"/>
                  </a:lnTo>
                  <a:lnTo>
                    <a:pt x="32178" y="26667"/>
                  </a:lnTo>
                  <a:lnTo>
                    <a:pt x="28002" y="28319"/>
                  </a:lnTo>
                  <a:lnTo>
                    <a:pt x="23880" y="30116"/>
                  </a:lnTo>
                  <a:lnTo>
                    <a:pt x="19823" y="32019"/>
                  </a:lnTo>
                  <a:lnTo>
                    <a:pt x="17814" y="33010"/>
                  </a:lnTo>
                  <a:lnTo>
                    <a:pt x="16638" y="33605"/>
                  </a:lnTo>
                  <a:lnTo>
                    <a:pt x="14312" y="34847"/>
                  </a:lnTo>
                  <a:lnTo>
                    <a:pt x="12026" y="36142"/>
                  </a:lnTo>
                  <a:lnTo>
                    <a:pt x="9753" y="37503"/>
                  </a:lnTo>
                  <a:lnTo>
                    <a:pt x="7520" y="38930"/>
                  </a:lnTo>
                  <a:lnTo>
                    <a:pt x="5326" y="40410"/>
                  </a:lnTo>
                  <a:lnTo>
                    <a:pt x="3159" y="41943"/>
                  </a:lnTo>
                  <a:lnTo>
                    <a:pt x="1045" y="43529"/>
                  </a:lnTo>
                  <a:lnTo>
                    <a:pt x="1" y="44348"/>
                  </a:lnTo>
                  <a:lnTo>
                    <a:pt x="1402" y="44348"/>
                  </a:lnTo>
                  <a:lnTo>
                    <a:pt x="2551" y="43476"/>
                  </a:lnTo>
                  <a:lnTo>
                    <a:pt x="4890" y="41785"/>
                  </a:lnTo>
                  <a:lnTo>
                    <a:pt x="7269" y="40159"/>
                  </a:lnTo>
                  <a:lnTo>
                    <a:pt x="9700" y="38587"/>
                  </a:lnTo>
                  <a:lnTo>
                    <a:pt x="12158" y="37080"/>
                  </a:lnTo>
                  <a:lnTo>
                    <a:pt x="14669" y="35653"/>
                  </a:lnTo>
                  <a:lnTo>
                    <a:pt x="17206" y="34279"/>
                  </a:lnTo>
                  <a:lnTo>
                    <a:pt x="19783" y="32957"/>
                  </a:lnTo>
                  <a:lnTo>
                    <a:pt x="21078" y="32323"/>
                  </a:lnTo>
                  <a:lnTo>
                    <a:pt x="23311" y="31279"/>
                  </a:lnTo>
                  <a:lnTo>
                    <a:pt x="27817" y="29284"/>
                  </a:lnTo>
                  <a:lnTo>
                    <a:pt x="32390" y="27473"/>
                  </a:lnTo>
                  <a:lnTo>
                    <a:pt x="37041" y="25861"/>
                  </a:lnTo>
                  <a:lnTo>
                    <a:pt x="41759" y="24447"/>
                  </a:lnTo>
                  <a:lnTo>
                    <a:pt x="45327" y="23562"/>
                  </a:lnTo>
                  <a:lnTo>
                    <a:pt x="47732" y="23046"/>
                  </a:lnTo>
                  <a:lnTo>
                    <a:pt x="50150" y="22597"/>
                  </a:lnTo>
                  <a:lnTo>
                    <a:pt x="52568" y="22214"/>
                  </a:lnTo>
                  <a:lnTo>
                    <a:pt x="55013" y="21897"/>
                  </a:lnTo>
                  <a:lnTo>
                    <a:pt x="57471" y="21659"/>
                  </a:lnTo>
                  <a:lnTo>
                    <a:pt x="58700" y="21580"/>
                  </a:lnTo>
                  <a:lnTo>
                    <a:pt x="59770" y="21514"/>
                  </a:lnTo>
                  <a:lnTo>
                    <a:pt x="61898" y="21434"/>
                  </a:lnTo>
                  <a:lnTo>
                    <a:pt x="65082" y="21434"/>
                  </a:lnTo>
                  <a:lnTo>
                    <a:pt x="69298" y="21659"/>
                  </a:lnTo>
                  <a:lnTo>
                    <a:pt x="73500" y="22135"/>
                  </a:lnTo>
                  <a:lnTo>
                    <a:pt x="77649" y="22835"/>
                  </a:lnTo>
                  <a:lnTo>
                    <a:pt x="81772" y="23773"/>
                  </a:lnTo>
                  <a:lnTo>
                    <a:pt x="85842" y="24936"/>
                  </a:lnTo>
                  <a:lnTo>
                    <a:pt x="89846" y="26324"/>
                  </a:lnTo>
                  <a:lnTo>
                    <a:pt x="91815" y="27103"/>
                  </a:lnTo>
                  <a:lnTo>
                    <a:pt x="93388" y="27764"/>
                  </a:lnTo>
                  <a:lnTo>
                    <a:pt x="96480" y="29152"/>
                  </a:lnTo>
                  <a:lnTo>
                    <a:pt x="101052" y="31398"/>
                  </a:lnTo>
                  <a:lnTo>
                    <a:pt x="107078" y="34517"/>
                  </a:lnTo>
                  <a:lnTo>
                    <a:pt x="111624" y="36816"/>
                  </a:lnTo>
                  <a:lnTo>
                    <a:pt x="114703" y="38270"/>
                  </a:lnTo>
                  <a:lnTo>
                    <a:pt x="116249" y="38957"/>
                  </a:lnTo>
                  <a:lnTo>
                    <a:pt x="117953" y="39684"/>
                  </a:lnTo>
                  <a:lnTo>
                    <a:pt x="121416" y="40965"/>
                  </a:lnTo>
                  <a:lnTo>
                    <a:pt x="124944" y="42036"/>
                  </a:lnTo>
                  <a:lnTo>
                    <a:pt x="127613" y="42683"/>
                  </a:lnTo>
                  <a:lnTo>
                    <a:pt x="129410" y="43040"/>
                  </a:lnTo>
                  <a:lnTo>
                    <a:pt x="131208" y="43331"/>
                  </a:lnTo>
                  <a:lnTo>
                    <a:pt x="133018" y="43569"/>
                  </a:lnTo>
                  <a:lnTo>
                    <a:pt x="134842" y="43727"/>
                  </a:lnTo>
                  <a:lnTo>
                    <a:pt x="136665" y="43806"/>
                  </a:lnTo>
                  <a:lnTo>
                    <a:pt x="138502" y="43820"/>
                  </a:lnTo>
                  <a:lnTo>
                    <a:pt x="140339" y="43767"/>
                  </a:lnTo>
                  <a:lnTo>
                    <a:pt x="142189" y="43621"/>
                  </a:lnTo>
                  <a:lnTo>
                    <a:pt x="144039" y="43410"/>
                  </a:lnTo>
                  <a:lnTo>
                    <a:pt x="144964" y="43265"/>
                  </a:lnTo>
                  <a:lnTo>
                    <a:pt x="145968" y="43093"/>
                  </a:lnTo>
                  <a:lnTo>
                    <a:pt x="147990" y="42670"/>
                  </a:lnTo>
                  <a:lnTo>
                    <a:pt x="149985" y="42155"/>
                  </a:lnTo>
                  <a:lnTo>
                    <a:pt x="151967" y="41547"/>
                  </a:lnTo>
                  <a:lnTo>
                    <a:pt x="153923" y="40873"/>
                  </a:lnTo>
                  <a:lnTo>
                    <a:pt x="155866" y="40106"/>
                  </a:lnTo>
                  <a:lnTo>
                    <a:pt x="157769" y="39261"/>
                  </a:lnTo>
                  <a:lnTo>
                    <a:pt x="159645" y="38362"/>
                  </a:lnTo>
                  <a:lnTo>
                    <a:pt x="161495" y="37371"/>
                  </a:lnTo>
                  <a:lnTo>
                    <a:pt x="163306" y="36327"/>
                  </a:lnTo>
                  <a:lnTo>
                    <a:pt x="165076" y="35230"/>
                  </a:lnTo>
                  <a:lnTo>
                    <a:pt x="166821" y="34067"/>
                  </a:lnTo>
                  <a:lnTo>
                    <a:pt x="168499" y="32852"/>
                  </a:lnTo>
                  <a:lnTo>
                    <a:pt x="170151" y="31583"/>
                  </a:lnTo>
                  <a:lnTo>
                    <a:pt x="171750" y="30275"/>
                  </a:lnTo>
                  <a:lnTo>
                    <a:pt x="173282" y="28927"/>
                  </a:lnTo>
                  <a:lnTo>
                    <a:pt x="174036" y="28227"/>
                  </a:lnTo>
                  <a:lnTo>
                    <a:pt x="175370" y="26958"/>
                  </a:lnTo>
                  <a:lnTo>
                    <a:pt x="177960" y="24315"/>
                  </a:lnTo>
                  <a:lnTo>
                    <a:pt x="180458" y="21566"/>
                  </a:lnTo>
                  <a:lnTo>
                    <a:pt x="182850" y="18739"/>
                  </a:lnTo>
                  <a:lnTo>
                    <a:pt x="185162" y="15831"/>
                  </a:lnTo>
                  <a:lnTo>
                    <a:pt x="187396" y="12858"/>
                  </a:lnTo>
                  <a:lnTo>
                    <a:pt x="190633" y="8339"/>
                  </a:lnTo>
                  <a:lnTo>
                    <a:pt x="192708" y="5286"/>
                  </a:lnTo>
                  <a:lnTo>
                    <a:pt x="193950" y="3423"/>
                  </a:lnTo>
                  <a:lnTo>
                    <a:pt x="195166" y="1547"/>
                  </a:lnTo>
                  <a:lnTo>
                    <a:pt x="1951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1"/>
            <p:cNvSpPr/>
            <p:nvPr/>
          </p:nvSpPr>
          <p:spPr>
            <a:xfrm>
              <a:off x="3208775" y="4557758"/>
              <a:ext cx="3357639" cy="585738"/>
            </a:xfrm>
            <a:custGeom>
              <a:avLst/>
              <a:gdLst/>
              <a:ahLst/>
              <a:cxnLst/>
              <a:rect l="l" t="t" r="r" b="b"/>
              <a:pathLst>
                <a:path w="105148" h="18343" extrusionOk="0">
                  <a:moveTo>
                    <a:pt x="53109" y="1"/>
                  </a:moveTo>
                  <a:lnTo>
                    <a:pt x="51325" y="14"/>
                  </a:lnTo>
                  <a:lnTo>
                    <a:pt x="47784" y="199"/>
                  </a:lnTo>
                  <a:lnTo>
                    <a:pt x="44269" y="542"/>
                  </a:lnTo>
                  <a:lnTo>
                    <a:pt x="40780" y="1058"/>
                  </a:lnTo>
                  <a:lnTo>
                    <a:pt x="37305" y="1705"/>
                  </a:lnTo>
                  <a:lnTo>
                    <a:pt x="33882" y="2511"/>
                  </a:lnTo>
                  <a:lnTo>
                    <a:pt x="30473" y="3436"/>
                  </a:lnTo>
                  <a:lnTo>
                    <a:pt x="27116" y="4507"/>
                  </a:lnTo>
                  <a:lnTo>
                    <a:pt x="23786" y="5683"/>
                  </a:lnTo>
                  <a:lnTo>
                    <a:pt x="20496" y="6978"/>
                  </a:lnTo>
                  <a:lnTo>
                    <a:pt x="17245" y="8379"/>
                  </a:lnTo>
                  <a:lnTo>
                    <a:pt x="14034" y="9885"/>
                  </a:lnTo>
                  <a:lnTo>
                    <a:pt x="10876" y="11484"/>
                  </a:lnTo>
                  <a:lnTo>
                    <a:pt x="7757" y="13162"/>
                  </a:lnTo>
                  <a:lnTo>
                    <a:pt x="4691" y="14933"/>
                  </a:lnTo>
                  <a:lnTo>
                    <a:pt x="1679" y="16756"/>
                  </a:lnTo>
                  <a:lnTo>
                    <a:pt x="199" y="17708"/>
                  </a:lnTo>
                  <a:lnTo>
                    <a:pt x="106" y="17774"/>
                  </a:lnTo>
                  <a:lnTo>
                    <a:pt x="14" y="17933"/>
                  </a:lnTo>
                  <a:lnTo>
                    <a:pt x="0" y="18104"/>
                  </a:lnTo>
                  <a:lnTo>
                    <a:pt x="66" y="18276"/>
                  </a:lnTo>
                  <a:lnTo>
                    <a:pt x="106" y="18342"/>
                  </a:lnTo>
                  <a:lnTo>
                    <a:pt x="727" y="18342"/>
                  </a:lnTo>
                  <a:lnTo>
                    <a:pt x="2815" y="17021"/>
                  </a:lnTo>
                  <a:lnTo>
                    <a:pt x="7044" y="14510"/>
                  </a:lnTo>
                  <a:lnTo>
                    <a:pt x="11378" y="12145"/>
                  </a:lnTo>
                  <a:lnTo>
                    <a:pt x="15778" y="9951"/>
                  </a:lnTo>
                  <a:lnTo>
                    <a:pt x="20285" y="7956"/>
                  </a:lnTo>
                  <a:lnTo>
                    <a:pt x="24857" y="6158"/>
                  </a:lnTo>
                  <a:lnTo>
                    <a:pt x="28359" y="4969"/>
                  </a:lnTo>
                  <a:lnTo>
                    <a:pt x="30711" y="4242"/>
                  </a:lnTo>
                  <a:lnTo>
                    <a:pt x="33076" y="3568"/>
                  </a:lnTo>
                  <a:lnTo>
                    <a:pt x="35468" y="2974"/>
                  </a:lnTo>
                  <a:lnTo>
                    <a:pt x="36684" y="2696"/>
                  </a:lnTo>
                  <a:lnTo>
                    <a:pt x="37900" y="2432"/>
                  </a:lnTo>
                  <a:lnTo>
                    <a:pt x="40371" y="1956"/>
                  </a:lnTo>
                  <a:lnTo>
                    <a:pt x="42855" y="1573"/>
                  </a:lnTo>
                  <a:lnTo>
                    <a:pt x="45352" y="1256"/>
                  </a:lnTo>
                  <a:lnTo>
                    <a:pt x="47850" y="1031"/>
                  </a:lnTo>
                  <a:lnTo>
                    <a:pt x="50361" y="873"/>
                  </a:lnTo>
                  <a:lnTo>
                    <a:pt x="52885" y="820"/>
                  </a:lnTo>
                  <a:lnTo>
                    <a:pt x="55395" y="833"/>
                  </a:lnTo>
                  <a:lnTo>
                    <a:pt x="57906" y="952"/>
                  </a:lnTo>
                  <a:lnTo>
                    <a:pt x="60404" y="1150"/>
                  </a:lnTo>
                  <a:lnTo>
                    <a:pt x="62901" y="1441"/>
                  </a:lnTo>
                  <a:lnTo>
                    <a:pt x="65386" y="1811"/>
                  </a:lnTo>
                  <a:lnTo>
                    <a:pt x="67844" y="2287"/>
                  </a:lnTo>
                  <a:lnTo>
                    <a:pt x="70288" y="2855"/>
                  </a:lnTo>
                  <a:lnTo>
                    <a:pt x="72720" y="3529"/>
                  </a:lnTo>
                  <a:lnTo>
                    <a:pt x="75111" y="4295"/>
                  </a:lnTo>
                  <a:lnTo>
                    <a:pt x="76301" y="4718"/>
                  </a:lnTo>
                  <a:lnTo>
                    <a:pt x="78045" y="5379"/>
                  </a:lnTo>
                  <a:lnTo>
                    <a:pt x="81468" y="6859"/>
                  </a:lnTo>
                  <a:lnTo>
                    <a:pt x="84851" y="8511"/>
                  </a:lnTo>
                  <a:lnTo>
                    <a:pt x="88181" y="10281"/>
                  </a:lnTo>
                  <a:lnTo>
                    <a:pt x="93149" y="13043"/>
                  </a:lnTo>
                  <a:lnTo>
                    <a:pt x="98118" y="15792"/>
                  </a:lnTo>
                  <a:lnTo>
                    <a:pt x="101461" y="17523"/>
                  </a:lnTo>
                  <a:lnTo>
                    <a:pt x="103153" y="18342"/>
                  </a:lnTo>
                  <a:lnTo>
                    <a:pt x="105148" y="18342"/>
                  </a:lnTo>
                  <a:lnTo>
                    <a:pt x="103060" y="17391"/>
                  </a:lnTo>
                  <a:lnTo>
                    <a:pt x="98937" y="15290"/>
                  </a:lnTo>
                  <a:lnTo>
                    <a:pt x="92872" y="11946"/>
                  </a:lnTo>
                  <a:lnTo>
                    <a:pt x="88881" y="9740"/>
                  </a:lnTo>
                  <a:lnTo>
                    <a:pt x="86886" y="8669"/>
                  </a:lnTo>
                  <a:lnTo>
                    <a:pt x="82868" y="6634"/>
                  </a:lnTo>
                  <a:lnTo>
                    <a:pt x="79789" y="5247"/>
                  </a:lnTo>
                  <a:lnTo>
                    <a:pt x="77715" y="4388"/>
                  </a:lnTo>
                  <a:lnTo>
                    <a:pt x="75600" y="3608"/>
                  </a:lnTo>
                  <a:lnTo>
                    <a:pt x="73460" y="2881"/>
                  </a:lnTo>
                  <a:lnTo>
                    <a:pt x="72389" y="2564"/>
                  </a:lnTo>
                  <a:lnTo>
                    <a:pt x="71213" y="2234"/>
                  </a:lnTo>
                  <a:lnTo>
                    <a:pt x="68848" y="1639"/>
                  </a:lnTo>
                  <a:lnTo>
                    <a:pt x="66456" y="1150"/>
                  </a:lnTo>
                  <a:lnTo>
                    <a:pt x="64051" y="754"/>
                  </a:lnTo>
                  <a:lnTo>
                    <a:pt x="61633" y="437"/>
                  </a:lnTo>
                  <a:lnTo>
                    <a:pt x="59201" y="212"/>
                  </a:lnTo>
                  <a:lnTo>
                    <a:pt x="56770" y="67"/>
                  </a:lnTo>
                  <a:lnTo>
                    <a:pt x="543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1"/>
            <p:cNvSpPr/>
            <p:nvPr/>
          </p:nvSpPr>
          <p:spPr>
            <a:xfrm>
              <a:off x="3454371" y="4705032"/>
              <a:ext cx="2811210" cy="438465"/>
            </a:xfrm>
            <a:custGeom>
              <a:avLst/>
              <a:gdLst/>
              <a:ahLst/>
              <a:cxnLst/>
              <a:rect l="l" t="t" r="r" b="b"/>
              <a:pathLst>
                <a:path w="88036" h="13731" extrusionOk="0">
                  <a:moveTo>
                    <a:pt x="46026" y="0"/>
                  </a:moveTo>
                  <a:lnTo>
                    <a:pt x="44811" y="14"/>
                  </a:lnTo>
                  <a:lnTo>
                    <a:pt x="43317" y="53"/>
                  </a:lnTo>
                  <a:lnTo>
                    <a:pt x="40344" y="225"/>
                  </a:lnTo>
                  <a:lnTo>
                    <a:pt x="37397" y="516"/>
                  </a:lnTo>
                  <a:lnTo>
                    <a:pt x="34477" y="912"/>
                  </a:lnTo>
                  <a:lnTo>
                    <a:pt x="31570" y="1428"/>
                  </a:lnTo>
                  <a:lnTo>
                    <a:pt x="28676" y="2035"/>
                  </a:lnTo>
                  <a:lnTo>
                    <a:pt x="25808" y="2762"/>
                  </a:lnTo>
                  <a:lnTo>
                    <a:pt x="22980" y="3568"/>
                  </a:lnTo>
                  <a:lnTo>
                    <a:pt x="20165" y="4467"/>
                  </a:lnTo>
                  <a:lnTo>
                    <a:pt x="17377" y="5458"/>
                  </a:lnTo>
                  <a:lnTo>
                    <a:pt x="14615" y="6542"/>
                  </a:lnTo>
                  <a:lnTo>
                    <a:pt x="11880" y="7691"/>
                  </a:lnTo>
                  <a:lnTo>
                    <a:pt x="9184" y="8920"/>
                  </a:lnTo>
                  <a:lnTo>
                    <a:pt x="6515" y="10215"/>
                  </a:lnTo>
                  <a:lnTo>
                    <a:pt x="3885" y="11576"/>
                  </a:lnTo>
                  <a:lnTo>
                    <a:pt x="1282" y="13003"/>
                  </a:lnTo>
                  <a:lnTo>
                    <a:pt x="0" y="13730"/>
                  </a:lnTo>
                  <a:lnTo>
                    <a:pt x="1665" y="13730"/>
                  </a:lnTo>
                  <a:lnTo>
                    <a:pt x="3330" y="12805"/>
                  </a:lnTo>
                  <a:lnTo>
                    <a:pt x="6700" y="11048"/>
                  </a:lnTo>
                  <a:lnTo>
                    <a:pt x="10122" y="9396"/>
                  </a:lnTo>
                  <a:lnTo>
                    <a:pt x="13598" y="7850"/>
                  </a:lnTo>
                  <a:lnTo>
                    <a:pt x="17126" y="6449"/>
                  </a:lnTo>
                  <a:lnTo>
                    <a:pt x="20694" y="5167"/>
                  </a:lnTo>
                  <a:lnTo>
                    <a:pt x="24328" y="4031"/>
                  </a:lnTo>
                  <a:lnTo>
                    <a:pt x="28002" y="3053"/>
                  </a:lnTo>
                  <a:lnTo>
                    <a:pt x="29865" y="2630"/>
                  </a:lnTo>
                  <a:lnTo>
                    <a:pt x="31094" y="2366"/>
                  </a:lnTo>
                  <a:lnTo>
                    <a:pt x="33578" y="1890"/>
                  </a:lnTo>
                  <a:lnTo>
                    <a:pt x="36076" y="1507"/>
                  </a:lnTo>
                  <a:lnTo>
                    <a:pt x="38586" y="1216"/>
                  </a:lnTo>
                  <a:lnTo>
                    <a:pt x="41110" y="991"/>
                  </a:lnTo>
                  <a:lnTo>
                    <a:pt x="43634" y="873"/>
                  </a:lnTo>
                  <a:lnTo>
                    <a:pt x="46158" y="820"/>
                  </a:lnTo>
                  <a:lnTo>
                    <a:pt x="48682" y="873"/>
                  </a:lnTo>
                  <a:lnTo>
                    <a:pt x="51206" y="1018"/>
                  </a:lnTo>
                  <a:lnTo>
                    <a:pt x="53717" y="1243"/>
                  </a:lnTo>
                  <a:lnTo>
                    <a:pt x="56215" y="1573"/>
                  </a:lnTo>
                  <a:lnTo>
                    <a:pt x="58712" y="1996"/>
                  </a:lnTo>
                  <a:lnTo>
                    <a:pt x="61170" y="2511"/>
                  </a:lnTo>
                  <a:lnTo>
                    <a:pt x="63628" y="3132"/>
                  </a:lnTo>
                  <a:lnTo>
                    <a:pt x="66046" y="3859"/>
                  </a:lnTo>
                  <a:lnTo>
                    <a:pt x="68438" y="4678"/>
                  </a:lnTo>
                  <a:lnTo>
                    <a:pt x="69627" y="5141"/>
                  </a:lnTo>
                  <a:lnTo>
                    <a:pt x="70698" y="5564"/>
                  </a:lnTo>
                  <a:lnTo>
                    <a:pt x="72838" y="6502"/>
                  </a:lnTo>
                  <a:lnTo>
                    <a:pt x="76010" y="8022"/>
                  </a:lnTo>
                  <a:lnTo>
                    <a:pt x="82234" y="11391"/>
                  </a:lnTo>
                  <a:lnTo>
                    <a:pt x="86357" y="13730"/>
                  </a:lnTo>
                  <a:lnTo>
                    <a:pt x="88035" y="13730"/>
                  </a:lnTo>
                  <a:lnTo>
                    <a:pt x="84375" y="11656"/>
                  </a:lnTo>
                  <a:lnTo>
                    <a:pt x="80741" y="9621"/>
                  </a:lnTo>
                  <a:lnTo>
                    <a:pt x="78759" y="8537"/>
                  </a:lnTo>
                  <a:lnTo>
                    <a:pt x="74728" y="6502"/>
                  </a:lnTo>
                  <a:lnTo>
                    <a:pt x="71649" y="5114"/>
                  </a:lnTo>
                  <a:lnTo>
                    <a:pt x="69574" y="4255"/>
                  </a:lnTo>
                  <a:lnTo>
                    <a:pt x="67460" y="3463"/>
                  </a:lnTo>
                  <a:lnTo>
                    <a:pt x="65306" y="2762"/>
                  </a:lnTo>
                  <a:lnTo>
                    <a:pt x="64223" y="2432"/>
                  </a:lnTo>
                  <a:lnTo>
                    <a:pt x="63046" y="2101"/>
                  </a:lnTo>
                  <a:lnTo>
                    <a:pt x="60655" y="1533"/>
                  </a:lnTo>
                  <a:lnTo>
                    <a:pt x="58250" y="1044"/>
                  </a:lnTo>
                  <a:lnTo>
                    <a:pt x="55818" y="661"/>
                  </a:lnTo>
                  <a:lnTo>
                    <a:pt x="53387" y="370"/>
                  </a:lnTo>
                  <a:lnTo>
                    <a:pt x="50942" y="159"/>
                  </a:lnTo>
                  <a:lnTo>
                    <a:pt x="48484" y="40"/>
                  </a:lnTo>
                  <a:lnTo>
                    <a:pt x="460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1"/>
            <p:cNvSpPr/>
            <p:nvPr/>
          </p:nvSpPr>
          <p:spPr>
            <a:xfrm>
              <a:off x="3757766" y="4863260"/>
              <a:ext cx="2225089" cy="280240"/>
            </a:xfrm>
            <a:custGeom>
              <a:avLst/>
              <a:gdLst/>
              <a:ahLst/>
              <a:cxnLst/>
              <a:rect l="l" t="t" r="r" b="b"/>
              <a:pathLst>
                <a:path w="69681" h="8776" extrusionOk="0">
                  <a:moveTo>
                    <a:pt x="36525" y="1"/>
                  </a:moveTo>
                  <a:lnTo>
                    <a:pt x="35310" y="14"/>
                  </a:lnTo>
                  <a:lnTo>
                    <a:pt x="34147" y="40"/>
                  </a:lnTo>
                  <a:lnTo>
                    <a:pt x="31847" y="159"/>
                  </a:lnTo>
                  <a:lnTo>
                    <a:pt x="29561" y="331"/>
                  </a:lnTo>
                  <a:lnTo>
                    <a:pt x="27288" y="582"/>
                  </a:lnTo>
                  <a:lnTo>
                    <a:pt x="25015" y="913"/>
                  </a:lnTo>
                  <a:lnTo>
                    <a:pt x="22769" y="1296"/>
                  </a:lnTo>
                  <a:lnTo>
                    <a:pt x="19412" y="1983"/>
                  </a:lnTo>
                  <a:lnTo>
                    <a:pt x="14986" y="3119"/>
                  </a:lnTo>
                  <a:lnTo>
                    <a:pt x="10612" y="4481"/>
                  </a:lnTo>
                  <a:lnTo>
                    <a:pt x="6317" y="6053"/>
                  </a:lnTo>
                  <a:lnTo>
                    <a:pt x="2075" y="7824"/>
                  </a:lnTo>
                  <a:lnTo>
                    <a:pt x="0" y="8775"/>
                  </a:lnTo>
                  <a:lnTo>
                    <a:pt x="1983" y="8775"/>
                  </a:lnTo>
                  <a:lnTo>
                    <a:pt x="4203" y="7811"/>
                  </a:lnTo>
                  <a:lnTo>
                    <a:pt x="8722" y="6027"/>
                  </a:lnTo>
                  <a:lnTo>
                    <a:pt x="12158" y="4851"/>
                  </a:lnTo>
                  <a:lnTo>
                    <a:pt x="14470" y="4137"/>
                  </a:lnTo>
                  <a:lnTo>
                    <a:pt x="16809" y="3489"/>
                  </a:lnTo>
                  <a:lnTo>
                    <a:pt x="19175" y="2895"/>
                  </a:lnTo>
                  <a:lnTo>
                    <a:pt x="20364" y="2630"/>
                  </a:lnTo>
                  <a:lnTo>
                    <a:pt x="21593" y="2366"/>
                  </a:lnTo>
                  <a:lnTo>
                    <a:pt x="24077" y="1890"/>
                  </a:lnTo>
                  <a:lnTo>
                    <a:pt x="26575" y="1507"/>
                  </a:lnTo>
                  <a:lnTo>
                    <a:pt x="29085" y="1217"/>
                  </a:lnTo>
                  <a:lnTo>
                    <a:pt x="31609" y="992"/>
                  </a:lnTo>
                  <a:lnTo>
                    <a:pt x="34133" y="873"/>
                  </a:lnTo>
                  <a:lnTo>
                    <a:pt x="36657" y="820"/>
                  </a:lnTo>
                  <a:lnTo>
                    <a:pt x="39181" y="873"/>
                  </a:lnTo>
                  <a:lnTo>
                    <a:pt x="41705" y="1018"/>
                  </a:lnTo>
                  <a:lnTo>
                    <a:pt x="44216" y="1243"/>
                  </a:lnTo>
                  <a:lnTo>
                    <a:pt x="46714" y="1573"/>
                  </a:lnTo>
                  <a:lnTo>
                    <a:pt x="49211" y="1996"/>
                  </a:lnTo>
                  <a:lnTo>
                    <a:pt x="51669" y="2512"/>
                  </a:lnTo>
                  <a:lnTo>
                    <a:pt x="54127" y="3133"/>
                  </a:lnTo>
                  <a:lnTo>
                    <a:pt x="56545" y="3859"/>
                  </a:lnTo>
                  <a:lnTo>
                    <a:pt x="58937" y="4679"/>
                  </a:lnTo>
                  <a:lnTo>
                    <a:pt x="60126" y="5128"/>
                  </a:lnTo>
                  <a:lnTo>
                    <a:pt x="61117" y="5538"/>
                  </a:lnTo>
                  <a:lnTo>
                    <a:pt x="63086" y="6383"/>
                  </a:lnTo>
                  <a:lnTo>
                    <a:pt x="66020" y="7784"/>
                  </a:lnTo>
                  <a:lnTo>
                    <a:pt x="67949" y="8775"/>
                  </a:lnTo>
                  <a:lnTo>
                    <a:pt x="69680" y="8775"/>
                  </a:lnTo>
                  <a:lnTo>
                    <a:pt x="67883" y="7824"/>
                  </a:lnTo>
                  <a:lnTo>
                    <a:pt x="64223" y="6027"/>
                  </a:lnTo>
                  <a:lnTo>
                    <a:pt x="60496" y="4414"/>
                  </a:lnTo>
                  <a:lnTo>
                    <a:pt x="57642" y="3357"/>
                  </a:lnTo>
                  <a:lnTo>
                    <a:pt x="55699" y="2723"/>
                  </a:lnTo>
                  <a:lnTo>
                    <a:pt x="54722" y="2432"/>
                  </a:lnTo>
                  <a:lnTo>
                    <a:pt x="53545" y="2102"/>
                  </a:lnTo>
                  <a:lnTo>
                    <a:pt x="51154" y="1534"/>
                  </a:lnTo>
                  <a:lnTo>
                    <a:pt x="48749" y="1045"/>
                  </a:lnTo>
                  <a:lnTo>
                    <a:pt x="46317" y="662"/>
                  </a:lnTo>
                  <a:lnTo>
                    <a:pt x="43886" y="371"/>
                  </a:lnTo>
                  <a:lnTo>
                    <a:pt x="41441" y="159"/>
                  </a:lnTo>
                  <a:lnTo>
                    <a:pt x="38983" y="40"/>
                  </a:lnTo>
                  <a:lnTo>
                    <a:pt x="365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1"/>
            <p:cNvSpPr/>
            <p:nvPr/>
          </p:nvSpPr>
          <p:spPr>
            <a:xfrm>
              <a:off x="4130359" y="5014750"/>
              <a:ext cx="1517017" cy="128752"/>
            </a:xfrm>
            <a:custGeom>
              <a:avLst/>
              <a:gdLst/>
              <a:ahLst/>
              <a:cxnLst/>
              <a:rect l="l" t="t" r="r" b="b"/>
              <a:pathLst>
                <a:path w="47507" h="4032" extrusionOk="0">
                  <a:moveTo>
                    <a:pt x="24527" y="1"/>
                  </a:moveTo>
                  <a:lnTo>
                    <a:pt x="23311" y="14"/>
                  </a:lnTo>
                  <a:lnTo>
                    <a:pt x="21805" y="40"/>
                  </a:lnTo>
                  <a:lnTo>
                    <a:pt x="18831" y="212"/>
                  </a:lnTo>
                  <a:lnTo>
                    <a:pt x="15871" y="503"/>
                  </a:lnTo>
                  <a:lnTo>
                    <a:pt x="12938" y="913"/>
                  </a:lnTo>
                  <a:lnTo>
                    <a:pt x="10017" y="1428"/>
                  </a:lnTo>
                  <a:lnTo>
                    <a:pt x="7123" y="2049"/>
                  </a:lnTo>
                  <a:lnTo>
                    <a:pt x="4256" y="2763"/>
                  </a:lnTo>
                  <a:lnTo>
                    <a:pt x="1402" y="3582"/>
                  </a:lnTo>
                  <a:lnTo>
                    <a:pt x="1" y="4031"/>
                  </a:lnTo>
                  <a:lnTo>
                    <a:pt x="2829" y="4031"/>
                  </a:lnTo>
                  <a:lnTo>
                    <a:pt x="4203" y="3648"/>
                  </a:lnTo>
                  <a:lnTo>
                    <a:pt x="6965" y="2934"/>
                  </a:lnTo>
                  <a:lnTo>
                    <a:pt x="8366" y="2617"/>
                  </a:lnTo>
                  <a:lnTo>
                    <a:pt x="9502" y="2366"/>
                  </a:lnTo>
                  <a:lnTo>
                    <a:pt x="11775" y="1943"/>
                  </a:lnTo>
                  <a:lnTo>
                    <a:pt x="14074" y="1573"/>
                  </a:lnTo>
                  <a:lnTo>
                    <a:pt x="16387" y="1283"/>
                  </a:lnTo>
                  <a:lnTo>
                    <a:pt x="18699" y="1058"/>
                  </a:lnTo>
                  <a:lnTo>
                    <a:pt x="21025" y="899"/>
                  </a:lnTo>
                  <a:lnTo>
                    <a:pt x="23351" y="833"/>
                  </a:lnTo>
                  <a:lnTo>
                    <a:pt x="25677" y="833"/>
                  </a:lnTo>
                  <a:lnTo>
                    <a:pt x="28002" y="899"/>
                  </a:lnTo>
                  <a:lnTo>
                    <a:pt x="30315" y="1058"/>
                  </a:lnTo>
                  <a:lnTo>
                    <a:pt x="32627" y="1283"/>
                  </a:lnTo>
                  <a:lnTo>
                    <a:pt x="34927" y="1600"/>
                  </a:lnTo>
                  <a:lnTo>
                    <a:pt x="37226" y="1996"/>
                  </a:lnTo>
                  <a:lnTo>
                    <a:pt x="39499" y="2472"/>
                  </a:lnTo>
                  <a:lnTo>
                    <a:pt x="41745" y="3027"/>
                  </a:lnTo>
                  <a:lnTo>
                    <a:pt x="43979" y="3674"/>
                  </a:lnTo>
                  <a:lnTo>
                    <a:pt x="45089" y="4031"/>
                  </a:lnTo>
                  <a:lnTo>
                    <a:pt x="47507" y="4031"/>
                  </a:lnTo>
                  <a:lnTo>
                    <a:pt x="46331" y="3595"/>
                  </a:lnTo>
                  <a:lnTo>
                    <a:pt x="43939" y="2789"/>
                  </a:lnTo>
                  <a:lnTo>
                    <a:pt x="42723" y="2432"/>
                  </a:lnTo>
                  <a:lnTo>
                    <a:pt x="41547" y="2102"/>
                  </a:lnTo>
                  <a:lnTo>
                    <a:pt x="39155" y="1520"/>
                  </a:lnTo>
                  <a:lnTo>
                    <a:pt x="36750" y="1045"/>
                  </a:lnTo>
                  <a:lnTo>
                    <a:pt x="34319" y="662"/>
                  </a:lnTo>
                  <a:lnTo>
                    <a:pt x="31887" y="358"/>
                  </a:lnTo>
                  <a:lnTo>
                    <a:pt x="29443" y="159"/>
                  </a:lnTo>
                  <a:lnTo>
                    <a:pt x="26985" y="40"/>
                  </a:lnTo>
                  <a:lnTo>
                    <a:pt x="245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1"/>
            <p:cNvSpPr/>
            <p:nvPr/>
          </p:nvSpPr>
          <p:spPr>
            <a:xfrm>
              <a:off x="8042939" y="4042104"/>
              <a:ext cx="1094199" cy="1101384"/>
            </a:xfrm>
            <a:custGeom>
              <a:avLst/>
              <a:gdLst/>
              <a:ahLst/>
              <a:cxnLst/>
              <a:rect l="l" t="t" r="r" b="b"/>
              <a:pathLst>
                <a:path w="34266" h="34491" extrusionOk="0">
                  <a:moveTo>
                    <a:pt x="34266" y="0"/>
                  </a:moveTo>
                  <a:lnTo>
                    <a:pt x="32561" y="2564"/>
                  </a:lnTo>
                  <a:lnTo>
                    <a:pt x="29046" y="7678"/>
                  </a:lnTo>
                  <a:lnTo>
                    <a:pt x="26284" y="11444"/>
                  </a:lnTo>
                  <a:lnTo>
                    <a:pt x="24381" y="13902"/>
                  </a:lnTo>
                  <a:lnTo>
                    <a:pt x="22425" y="16307"/>
                  </a:lnTo>
                  <a:lnTo>
                    <a:pt x="20404" y="18646"/>
                  </a:lnTo>
                  <a:lnTo>
                    <a:pt x="18303" y="20919"/>
                  </a:lnTo>
                  <a:lnTo>
                    <a:pt x="16149" y="23099"/>
                  </a:lnTo>
                  <a:lnTo>
                    <a:pt x="13902" y="25187"/>
                  </a:lnTo>
                  <a:lnTo>
                    <a:pt x="11590" y="27169"/>
                  </a:lnTo>
                  <a:lnTo>
                    <a:pt x="9171" y="29033"/>
                  </a:lnTo>
                  <a:lnTo>
                    <a:pt x="6674" y="30777"/>
                  </a:lnTo>
                  <a:lnTo>
                    <a:pt x="4084" y="32376"/>
                  </a:lnTo>
                  <a:lnTo>
                    <a:pt x="1388" y="33830"/>
                  </a:lnTo>
                  <a:lnTo>
                    <a:pt x="0" y="34490"/>
                  </a:lnTo>
                  <a:lnTo>
                    <a:pt x="1890" y="34490"/>
                  </a:lnTo>
                  <a:lnTo>
                    <a:pt x="3185" y="33816"/>
                  </a:lnTo>
                  <a:lnTo>
                    <a:pt x="5696" y="32376"/>
                  </a:lnTo>
                  <a:lnTo>
                    <a:pt x="8114" y="30790"/>
                  </a:lnTo>
                  <a:lnTo>
                    <a:pt x="10453" y="29099"/>
                  </a:lnTo>
                  <a:lnTo>
                    <a:pt x="12713" y="27288"/>
                  </a:lnTo>
                  <a:lnTo>
                    <a:pt x="14893" y="25385"/>
                  </a:lnTo>
                  <a:lnTo>
                    <a:pt x="17008" y="23390"/>
                  </a:lnTo>
                  <a:lnTo>
                    <a:pt x="19056" y="21315"/>
                  </a:lnTo>
                  <a:lnTo>
                    <a:pt x="21038" y="19148"/>
                  </a:lnTo>
                  <a:lnTo>
                    <a:pt x="22954" y="16928"/>
                  </a:lnTo>
                  <a:lnTo>
                    <a:pt x="24817" y="14655"/>
                  </a:lnTo>
                  <a:lnTo>
                    <a:pt x="26641" y="12330"/>
                  </a:lnTo>
                  <a:lnTo>
                    <a:pt x="29271" y="8775"/>
                  </a:lnTo>
                  <a:lnTo>
                    <a:pt x="32640" y="3938"/>
                  </a:lnTo>
                  <a:lnTo>
                    <a:pt x="34266" y="1494"/>
                  </a:lnTo>
                  <a:lnTo>
                    <a:pt x="342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1"/>
            <p:cNvSpPr/>
            <p:nvPr/>
          </p:nvSpPr>
          <p:spPr>
            <a:xfrm>
              <a:off x="8346749" y="4329469"/>
              <a:ext cx="790393" cy="814023"/>
            </a:xfrm>
            <a:custGeom>
              <a:avLst/>
              <a:gdLst/>
              <a:ahLst/>
              <a:cxnLst/>
              <a:rect l="l" t="t" r="r" b="b"/>
              <a:pathLst>
                <a:path w="24752" h="25492" extrusionOk="0">
                  <a:moveTo>
                    <a:pt x="24752" y="1"/>
                  </a:moveTo>
                  <a:lnTo>
                    <a:pt x="23496" y="1851"/>
                  </a:lnTo>
                  <a:lnTo>
                    <a:pt x="20853" y="5445"/>
                  </a:lnTo>
                  <a:lnTo>
                    <a:pt x="18052" y="8920"/>
                  </a:lnTo>
                  <a:lnTo>
                    <a:pt x="15092" y="12264"/>
                  </a:lnTo>
                  <a:lnTo>
                    <a:pt x="11986" y="15475"/>
                  </a:lnTo>
                  <a:lnTo>
                    <a:pt x="8736" y="18527"/>
                  </a:lnTo>
                  <a:lnTo>
                    <a:pt x="5340" y="21434"/>
                  </a:lnTo>
                  <a:lnTo>
                    <a:pt x="1811" y="24183"/>
                  </a:lnTo>
                  <a:lnTo>
                    <a:pt x="1" y="25491"/>
                  </a:lnTo>
                  <a:lnTo>
                    <a:pt x="1415" y="25491"/>
                  </a:lnTo>
                  <a:lnTo>
                    <a:pt x="3106" y="24249"/>
                  </a:lnTo>
                  <a:lnTo>
                    <a:pt x="6397" y="21619"/>
                  </a:lnTo>
                  <a:lnTo>
                    <a:pt x="9581" y="18871"/>
                  </a:lnTo>
                  <a:lnTo>
                    <a:pt x="12634" y="15977"/>
                  </a:lnTo>
                  <a:lnTo>
                    <a:pt x="15568" y="12964"/>
                  </a:lnTo>
                  <a:lnTo>
                    <a:pt x="18369" y="9832"/>
                  </a:lnTo>
                  <a:lnTo>
                    <a:pt x="21025" y="6568"/>
                  </a:lnTo>
                  <a:lnTo>
                    <a:pt x="23549" y="3212"/>
                  </a:lnTo>
                  <a:lnTo>
                    <a:pt x="24752" y="1481"/>
                  </a:lnTo>
                  <a:lnTo>
                    <a:pt x="247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1"/>
            <p:cNvSpPr/>
            <p:nvPr/>
          </p:nvSpPr>
          <p:spPr>
            <a:xfrm>
              <a:off x="8670006" y="4631172"/>
              <a:ext cx="467141" cy="512325"/>
            </a:xfrm>
            <a:custGeom>
              <a:avLst/>
              <a:gdLst/>
              <a:ahLst/>
              <a:cxnLst/>
              <a:rect l="l" t="t" r="r" b="b"/>
              <a:pathLst>
                <a:path w="14629" h="16044" extrusionOk="0">
                  <a:moveTo>
                    <a:pt x="14629" y="1"/>
                  </a:moveTo>
                  <a:lnTo>
                    <a:pt x="13862" y="1151"/>
                  </a:lnTo>
                  <a:lnTo>
                    <a:pt x="12290" y="3397"/>
                  </a:lnTo>
                  <a:lnTo>
                    <a:pt x="10638" y="5577"/>
                  </a:lnTo>
                  <a:lnTo>
                    <a:pt x="8920" y="7705"/>
                  </a:lnTo>
                  <a:lnTo>
                    <a:pt x="7110" y="9727"/>
                  </a:lnTo>
                  <a:lnTo>
                    <a:pt x="5207" y="11669"/>
                  </a:lnTo>
                  <a:lnTo>
                    <a:pt x="3211" y="13506"/>
                  </a:lnTo>
                  <a:lnTo>
                    <a:pt x="1097" y="15237"/>
                  </a:lnTo>
                  <a:lnTo>
                    <a:pt x="0" y="16043"/>
                  </a:lnTo>
                  <a:lnTo>
                    <a:pt x="1388" y="16043"/>
                  </a:lnTo>
                  <a:lnTo>
                    <a:pt x="2366" y="15290"/>
                  </a:lnTo>
                  <a:lnTo>
                    <a:pt x="4255" y="13691"/>
                  </a:lnTo>
                  <a:lnTo>
                    <a:pt x="6039" y="12013"/>
                  </a:lnTo>
                  <a:lnTo>
                    <a:pt x="7757" y="10242"/>
                  </a:lnTo>
                  <a:lnTo>
                    <a:pt x="9396" y="8405"/>
                  </a:lnTo>
                  <a:lnTo>
                    <a:pt x="10968" y="6502"/>
                  </a:lnTo>
                  <a:lnTo>
                    <a:pt x="12475" y="4533"/>
                  </a:lnTo>
                  <a:lnTo>
                    <a:pt x="13928" y="2512"/>
                  </a:lnTo>
                  <a:lnTo>
                    <a:pt x="14629" y="1481"/>
                  </a:lnTo>
                  <a:lnTo>
                    <a:pt x="146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1"/>
            <p:cNvSpPr/>
            <p:nvPr/>
          </p:nvSpPr>
          <p:spPr>
            <a:xfrm>
              <a:off x="8942170" y="4945551"/>
              <a:ext cx="194980" cy="197950"/>
            </a:xfrm>
            <a:custGeom>
              <a:avLst/>
              <a:gdLst/>
              <a:ahLst/>
              <a:cxnLst/>
              <a:rect l="l" t="t" r="r" b="b"/>
              <a:pathLst>
                <a:path w="6106" h="6199" extrusionOk="0">
                  <a:moveTo>
                    <a:pt x="6106" y="1"/>
                  </a:moveTo>
                  <a:lnTo>
                    <a:pt x="5405" y="833"/>
                  </a:lnTo>
                  <a:lnTo>
                    <a:pt x="3938" y="2432"/>
                  </a:lnTo>
                  <a:lnTo>
                    <a:pt x="2406" y="3978"/>
                  </a:lnTo>
                  <a:lnTo>
                    <a:pt x="820" y="5471"/>
                  </a:lnTo>
                  <a:lnTo>
                    <a:pt x="1" y="6198"/>
                  </a:lnTo>
                  <a:lnTo>
                    <a:pt x="1230" y="6198"/>
                  </a:lnTo>
                  <a:lnTo>
                    <a:pt x="2498" y="5022"/>
                  </a:lnTo>
                  <a:lnTo>
                    <a:pt x="4943" y="2551"/>
                  </a:lnTo>
                  <a:lnTo>
                    <a:pt x="6106" y="1269"/>
                  </a:lnTo>
                  <a:lnTo>
                    <a:pt x="61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7" name="Google Shape;537;p21"/>
          <p:cNvGrpSpPr/>
          <p:nvPr/>
        </p:nvGrpSpPr>
        <p:grpSpPr>
          <a:xfrm rot="-10165488">
            <a:off x="-598779" y="-754387"/>
            <a:ext cx="7804499" cy="2097801"/>
            <a:chOff x="2431496" y="3198979"/>
            <a:chExt cx="6705654" cy="1944523"/>
          </a:xfrm>
        </p:grpSpPr>
        <p:sp>
          <p:nvSpPr>
            <p:cNvPr id="538" name="Google Shape;538;p21"/>
            <p:cNvSpPr/>
            <p:nvPr/>
          </p:nvSpPr>
          <p:spPr>
            <a:xfrm>
              <a:off x="2431496" y="3198979"/>
              <a:ext cx="6705570" cy="1944498"/>
            </a:xfrm>
            <a:custGeom>
              <a:avLst/>
              <a:gdLst/>
              <a:ahLst/>
              <a:cxnLst/>
              <a:rect l="l" t="t" r="r" b="b"/>
              <a:pathLst>
                <a:path w="209992" h="60894" extrusionOk="0">
                  <a:moveTo>
                    <a:pt x="209992" y="1"/>
                  </a:moveTo>
                  <a:lnTo>
                    <a:pt x="208261" y="3040"/>
                  </a:lnTo>
                  <a:lnTo>
                    <a:pt x="204693" y="9066"/>
                  </a:lnTo>
                  <a:lnTo>
                    <a:pt x="202829" y="12026"/>
                  </a:lnTo>
                  <a:lnTo>
                    <a:pt x="201785" y="13651"/>
                  </a:lnTo>
                  <a:lnTo>
                    <a:pt x="199658" y="16889"/>
                  </a:lnTo>
                  <a:lnTo>
                    <a:pt x="197438" y="20100"/>
                  </a:lnTo>
                  <a:lnTo>
                    <a:pt x="195125" y="23232"/>
                  </a:lnTo>
                  <a:lnTo>
                    <a:pt x="192720" y="26298"/>
                  </a:lnTo>
                  <a:lnTo>
                    <a:pt x="190196" y="29245"/>
                  </a:lnTo>
                  <a:lnTo>
                    <a:pt x="187540" y="32086"/>
                  </a:lnTo>
                  <a:lnTo>
                    <a:pt x="184752" y="34768"/>
                  </a:lnTo>
                  <a:lnTo>
                    <a:pt x="183285" y="36050"/>
                  </a:lnTo>
                  <a:lnTo>
                    <a:pt x="182479" y="36724"/>
                  </a:lnTo>
                  <a:lnTo>
                    <a:pt x="180827" y="38019"/>
                  </a:lnTo>
                  <a:lnTo>
                    <a:pt x="179109" y="39235"/>
                  </a:lnTo>
                  <a:lnTo>
                    <a:pt x="177339" y="40398"/>
                  </a:lnTo>
                  <a:lnTo>
                    <a:pt x="175528" y="41481"/>
                  </a:lnTo>
                  <a:lnTo>
                    <a:pt x="173678" y="42512"/>
                  </a:lnTo>
                  <a:lnTo>
                    <a:pt x="170864" y="43952"/>
                  </a:lnTo>
                  <a:lnTo>
                    <a:pt x="168961" y="44824"/>
                  </a:lnTo>
                  <a:lnTo>
                    <a:pt x="167890" y="45287"/>
                  </a:lnTo>
                  <a:lnTo>
                    <a:pt x="165750" y="46133"/>
                  </a:lnTo>
                  <a:lnTo>
                    <a:pt x="163556" y="46873"/>
                  </a:lnTo>
                  <a:lnTo>
                    <a:pt x="161349" y="47494"/>
                  </a:lnTo>
                  <a:lnTo>
                    <a:pt x="159103" y="48009"/>
                  </a:lnTo>
                  <a:lnTo>
                    <a:pt x="156843" y="48419"/>
                  </a:lnTo>
                  <a:lnTo>
                    <a:pt x="154557" y="48696"/>
                  </a:lnTo>
                  <a:lnTo>
                    <a:pt x="152244" y="48868"/>
                  </a:lnTo>
                  <a:lnTo>
                    <a:pt x="151095" y="48894"/>
                  </a:lnTo>
                  <a:lnTo>
                    <a:pt x="150196" y="48908"/>
                  </a:lnTo>
                  <a:lnTo>
                    <a:pt x="148399" y="48855"/>
                  </a:lnTo>
                  <a:lnTo>
                    <a:pt x="146628" y="48736"/>
                  </a:lnTo>
                  <a:lnTo>
                    <a:pt x="144857" y="48538"/>
                  </a:lnTo>
                  <a:lnTo>
                    <a:pt x="143113" y="48287"/>
                  </a:lnTo>
                  <a:lnTo>
                    <a:pt x="141382" y="47956"/>
                  </a:lnTo>
                  <a:lnTo>
                    <a:pt x="138805" y="47362"/>
                  </a:lnTo>
                  <a:lnTo>
                    <a:pt x="135409" y="46357"/>
                  </a:lnTo>
                  <a:lnTo>
                    <a:pt x="132079" y="45168"/>
                  </a:lnTo>
                  <a:lnTo>
                    <a:pt x="128789" y="43820"/>
                  </a:lnTo>
                  <a:lnTo>
                    <a:pt x="125564" y="42340"/>
                  </a:lnTo>
                  <a:lnTo>
                    <a:pt x="123965" y="41547"/>
                  </a:lnTo>
                  <a:lnTo>
                    <a:pt x="120886" y="40001"/>
                  </a:lnTo>
                  <a:lnTo>
                    <a:pt x="114755" y="36869"/>
                  </a:lnTo>
                  <a:lnTo>
                    <a:pt x="110130" y="34596"/>
                  </a:lnTo>
                  <a:lnTo>
                    <a:pt x="106998" y="33156"/>
                  </a:lnTo>
                  <a:lnTo>
                    <a:pt x="103840" y="31808"/>
                  </a:lnTo>
                  <a:lnTo>
                    <a:pt x="100615" y="30592"/>
                  </a:lnTo>
                  <a:lnTo>
                    <a:pt x="98977" y="30037"/>
                  </a:lnTo>
                  <a:lnTo>
                    <a:pt x="97933" y="29707"/>
                  </a:lnTo>
                  <a:lnTo>
                    <a:pt x="95832" y="29086"/>
                  </a:lnTo>
                  <a:lnTo>
                    <a:pt x="93704" y="28544"/>
                  </a:lnTo>
                  <a:lnTo>
                    <a:pt x="91577" y="28055"/>
                  </a:lnTo>
                  <a:lnTo>
                    <a:pt x="89423" y="27646"/>
                  </a:lnTo>
                  <a:lnTo>
                    <a:pt x="87269" y="27289"/>
                  </a:lnTo>
                  <a:lnTo>
                    <a:pt x="85102" y="27011"/>
                  </a:lnTo>
                  <a:lnTo>
                    <a:pt x="82934" y="26787"/>
                  </a:lnTo>
                  <a:lnTo>
                    <a:pt x="80754" y="26628"/>
                  </a:lnTo>
                  <a:lnTo>
                    <a:pt x="78574" y="26522"/>
                  </a:lnTo>
                  <a:lnTo>
                    <a:pt x="75283" y="26483"/>
                  </a:lnTo>
                  <a:lnTo>
                    <a:pt x="70922" y="26655"/>
                  </a:lnTo>
                  <a:lnTo>
                    <a:pt x="66562" y="27064"/>
                  </a:lnTo>
                  <a:lnTo>
                    <a:pt x="64381" y="27368"/>
                  </a:lnTo>
                  <a:lnTo>
                    <a:pt x="63205" y="27540"/>
                  </a:lnTo>
                  <a:lnTo>
                    <a:pt x="60840" y="27963"/>
                  </a:lnTo>
                  <a:lnTo>
                    <a:pt x="58488" y="28452"/>
                  </a:lnTo>
                  <a:lnTo>
                    <a:pt x="56149" y="29007"/>
                  </a:lnTo>
                  <a:lnTo>
                    <a:pt x="52673" y="29932"/>
                  </a:lnTo>
                  <a:lnTo>
                    <a:pt x="48101" y="31372"/>
                  </a:lnTo>
                  <a:lnTo>
                    <a:pt x="43582" y="33011"/>
                  </a:lnTo>
                  <a:lnTo>
                    <a:pt x="39128" y="34834"/>
                  </a:lnTo>
                  <a:lnTo>
                    <a:pt x="34741" y="36816"/>
                  </a:lnTo>
                  <a:lnTo>
                    <a:pt x="30433" y="38918"/>
                  </a:lnTo>
                  <a:lnTo>
                    <a:pt x="28306" y="40014"/>
                  </a:lnTo>
                  <a:lnTo>
                    <a:pt x="26575" y="40939"/>
                  </a:lnTo>
                  <a:lnTo>
                    <a:pt x="23192" y="42935"/>
                  </a:lnTo>
                  <a:lnTo>
                    <a:pt x="19888" y="45062"/>
                  </a:lnTo>
                  <a:lnTo>
                    <a:pt x="16637" y="47296"/>
                  </a:lnTo>
                  <a:lnTo>
                    <a:pt x="15052" y="48432"/>
                  </a:lnTo>
                  <a:lnTo>
                    <a:pt x="13387" y="49634"/>
                  </a:lnTo>
                  <a:lnTo>
                    <a:pt x="10096" y="52119"/>
                  </a:lnTo>
                  <a:lnTo>
                    <a:pt x="6898" y="54696"/>
                  </a:lnTo>
                  <a:lnTo>
                    <a:pt x="3766" y="57365"/>
                  </a:lnTo>
                  <a:lnTo>
                    <a:pt x="2247" y="58752"/>
                  </a:lnTo>
                  <a:lnTo>
                    <a:pt x="1110" y="59810"/>
                  </a:lnTo>
                  <a:lnTo>
                    <a:pt x="0" y="60893"/>
                  </a:lnTo>
                  <a:lnTo>
                    <a:pt x="1176" y="60893"/>
                  </a:lnTo>
                  <a:lnTo>
                    <a:pt x="2326" y="59783"/>
                  </a:lnTo>
                  <a:lnTo>
                    <a:pt x="4691" y="57642"/>
                  </a:lnTo>
                  <a:lnTo>
                    <a:pt x="7123" y="55581"/>
                  </a:lnTo>
                  <a:lnTo>
                    <a:pt x="9594" y="53586"/>
                  </a:lnTo>
                  <a:lnTo>
                    <a:pt x="10849" y="52595"/>
                  </a:lnTo>
                  <a:lnTo>
                    <a:pt x="12528" y="51300"/>
                  </a:lnTo>
                  <a:lnTo>
                    <a:pt x="15937" y="48789"/>
                  </a:lnTo>
                  <a:lnTo>
                    <a:pt x="19412" y="46384"/>
                  </a:lnTo>
                  <a:lnTo>
                    <a:pt x="22967" y="44071"/>
                  </a:lnTo>
                  <a:lnTo>
                    <a:pt x="24764" y="42974"/>
                  </a:lnTo>
                  <a:lnTo>
                    <a:pt x="26707" y="41825"/>
                  </a:lnTo>
                  <a:lnTo>
                    <a:pt x="30671" y="39697"/>
                  </a:lnTo>
                  <a:lnTo>
                    <a:pt x="34715" y="37728"/>
                  </a:lnTo>
                  <a:lnTo>
                    <a:pt x="38824" y="35891"/>
                  </a:lnTo>
                  <a:lnTo>
                    <a:pt x="40899" y="35019"/>
                  </a:lnTo>
                  <a:lnTo>
                    <a:pt x="43132" y="34094"/>
                  </a:lnTo>
                  <a:lnTo>
                    <a:pt x="47665" y="32416"/>
                  </a:lnTo>
                  <a:lnTo>
                    <a:pt x="52277" y="30936"/>
                  </a:lnTo>
                  <a:lnTo>
                    <a:pt x="56941" y="29667"/>
                  </a:lnTo>
                  <a:lnTo>
                    <a:pt x="59294" y="29126"/>
                  </a:lnTo>
                  <a:lnTo>
                    <a:pt x="60430" y="28888"/>
                  </a:lnTo>
                  <a:lnTo>
                    <a:pt x="62703" y="28465"/>
                  </a:lnTo>
                  <a:lnTo>
                    <a:pt x="64976" y="28108"/>
                  </a:lnTo>
                  <a:lnTo>
                    <a:pt x="67262" y="27804"/>
                  </a:lnTo>
                  <a:lnTo>
                    <a:pt x="69561" y="27580"/>
                  </a:lnTo>
                  <a:lnTo>
                    <a:pt x="71861" y="27421"/>
                  </a:lnTo>
                  <a:lnTo>
                    <a:pt x="74160" y="27328"/>
                  </a:lnTo>
                  <a:lnTo>
                    <a:pt x="76473" y="27302"/>
                  </a:lnTo>
                  <a:lnTo>
                    <a:pt x="78772" y="27355"/>
                  </a:lnTo>
                  <a:lnTo>
                    <a:pt x="81071" y="27461"/>
                  </a:lnTo>
                  <a:lnTo>
                    <a:pt x="83370" y="27646"/>
                  </a:lnTo>
                  <a:lnTo>
                    <a:pt x="85657" y="27910"/>
                  </a:lnTo>
                  <a:lnTo>
                    <a:pt x="87943" y="28227"/>
                  </a:lnTo>
                  <a:lnTo>
                    <a:pt x="90216" y="28637"/>
                  </a:lnTo>
                  <a:lnTo>
                    <a:pt x="92475" y="29099"/>
                  </a:lnTo>
                  <a:lnTo>
                    <a:pt x="94722" y="29654"/>
                  </a:lnTo>
                  <a:lnTo>
                    <a:pt x="95832" y="29958"/>
                  </a:lnTo>
                  <a:lnTo>
                    <a:pt x="97536" y="30447"/>
                  </a:lnTo>
                  <a:lnTo>
                    <a:pt x="100893" y="31570"/>
                  </a:lnTo>
                  <a:lnTo>
                    <a:pt x="104183" y="32839"/>
                  </a:lnTo>
                  <a:lnTo>
                    <a:pt x="107421" y="34240"/>
                  </a:lnTo>
                  <a:lnTo>
                    <a:pt x="112218" y="36499"/>
                  </a:lnTo>
                  <a:lnTo>
                    <a:pt x="118521" y="39697"/>
                  </a:lnTo>
                  <a:lnTo>
                    <a:pt x="121666" y="41323"/>
                  </a:lnTo>
                  <a:lnTo>
                    <a:pt x="123146" y="42063"/>
                  </a:lnTo>
                  <a:lnTo>
                    <a:pt x="126133" y="43503"/>
                  </a:lnTo>
                  <a:lnTo>
                    <a:pt x="129145" y="44851"/>
                  </a:lnTo>
                  <a:lnTo>
                    <a:pt x="132198" y="46080"/>
                  </a:lnTo>
                  <a:lnTo>
                    <a:pt x="135290" y="47177"/>
                  </a:lnTo>
                  <a:lnTo>
                    <a:pt x="138448" y="48102"/>
                  </a:lnTo>
                  <a:lnTo>
                    <a:pt x="141646" y="48842"/>
                  </a:lnTo>
                  <a:lnTo>
                    <a:pt x="144924" y="49383"/>
                  </a:lnTo>
                  <a:lnTo>
                    <a:pt x="146589" y="49555"/>
                  </a:lnTo>
                  <a:lnTo>
                    <a:pt x="147712" y="49648"/>
                  </a:lnTo>
                  <a:lnTo>
                    <a:pt x="149958" y="49727"/>
                  </a:lnTo>
                  <a:lnTo>
                    <a:pt x="152191" y="49687"/>
                  </a:lnTo>
                  <a:lnTo>
                    <a:pt x="154412" y="49529"/>
                  </a:lnTo>
                  <a:lnTo>
                    <a:pt x="156605" y="49264"/>
                  </a:lnTo>
                  <a:lnTo>
                    <a:pt x="158799" y="48881"/>
                  </a:lnTo>
                  <a:lnTo>
                    <a:pt x="160953" y="48406"/>
                  </a:lnTo>
                  <a:lnTo>
                    <a:pt x="163093" y="47824"/>
                  </a:lnTo>
                  <a:lnTo>
                    <a:pt x="165208" y="47150"/>
                  </a:lnTo>
                  <a:lnTo>
                    <a:pt x="167296" y="46384"/>
                  </a:lnTo>
                  <a:lnTo>
                    <a:pt x="169344" y="45538"/>
                  </a:lnTo>
                  <a:lnTo>
                    <a:pt x="171379" y="44613"/>
                  </a:lnTo>
                  <a:lnTo>
                    <a:pt x="173374" y="43609"/>
                  </a:lnTo>
                  <a:lnTo>
                    <a:pt x="175330" y="42538"/>
                  </a:lnTo>
                  <a:lnTo>
                    <a:pt x="177246" y="41389"/>
                  </a:lnTo>
                  <a:lnTo>
                    <a:pt x="179136" y="40186"/>
                  </a:lnTo>
                  <a:lnTo>
                    <a:pt x="180061" y="39565"/>
                  </a:lnTo>
                  <a:lnTo>
                    <a:pt x="180827" y="39036"/>
                  </a:lnTo>
                  <a:lnTo>
                    <a:pt x="182307" y="37926"/>
                  </a:lnTo>
                  <a:lnTo>
                    <a:pt x="183761" y="36764"/>
                  </a:lnTo>
                  <a:lnTo>
                    <a:pt x="185175" y="35548"/>
                  </a:lnTo>
                  <a:lnTo>
                    <a:pt x="187223" y="33645"/>
                  </a:lnTo>
                  <a:lnTo>
                    <a:pt x="189813" y="30962"/>
                  </a:lnTo>
                  <a:lnTo>
                    <a:pt x="192284" y="28135"/>
                  </a:lnTo>
                  <a:lnTo>
                    <a:pt x="194636" y="25214"/>
                  </a:lnTo>
                  <a:lnTo>
                    <a:pt x="196883" y="22228"/>
                  </a:lnTo>
                  <a:lnTo>
                    <a:pt x="199050" y="19188"/>
                  </a:lnTo>
                  <a:lnTo>
                    <a:pt x="200094" y="17682"/>
                  </a:lnTo>
                  <a:lnTo>
                    <a:pt x="201415" y="15739"/>
                  </a:lnTo>
                  <a:lnTo>
                    <a:pt x="203966" y="11788"/>
                  </a:lnTo>
                  <a:lnTo>
                    <a:pt x="206424" y="7797"/>
                  </a:lnTo>
                  <a:lnTo>
                    <a:pt x="208816" y="3754"/>
                  </a:lnTo>
                  <a:lnTo>
                    <a:pt x="209992" y="1719"/>
                  </a:lnTo>
                  <a:lnTo>
                    <a:pt x="2099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1"/>
            <p:cNvSpPr/>
            <p:nvPr/>
          </p:nvSpPr>
          <p:spPr>
            <a:xfrm>
              <a:off x="2676230" y="3460190"/>
              <a:ext cx="6460839" cy="1683290"/>
            </a:xfrm>
            <a:custGeom>
              <a:avLst/>
              <a:gdLst/>
              <a:ahLst/>
              <a:cxnLst/>
              <a:rect l="l" t="t" r="r" b="b"/>
              <a:pathLst>
                <a:path w="202328" h="52714" extrusionOk="0">
                  <a:moveTo>
                    <a:pt x="202328" y="1"/>
                  </a:moveTo>
                  <a:lnTo>
                    <a:pt x="200993" y="2260"/>
                  </a:lnTo>
                  <a:lnTo>
                    <a:pt x="198258" y="6714"/>
                  </a:lnTo>
                  <a:lnTo>
                    <a:pt x="196844" y="8920"/>
                  </a:lnTo>
                  <a:lnTo>
                    <a:pt x="195786" y="10546"/>
                  </a:lnTo>
                  <a:lnTo>
                    <a:pt x="193619" y="13783"/>
                  </a:lnTo>
                  <a:lnTo>
                    <a:pt x="191373" y="16981"/>
                  </a:lnTo>
                  <a:lnTo>
                    <a:pt x="189034" y="20113"/>
                  </a:lnTo>
                  <a:lnTo>
                    <a:pt x="186589" y="23166"/>
                  </a:lnTo>
                  <a:lnTo>
                    <a:pt x="184039" y="26126"/>
                  </a:lnTo>
                  <a:lnTo>
                    <a:pt x="181356" y="28967"/>
                  </a:lnTo>
                  <a:lnTo>
                    <a:pt x="178542" y="31649"/>
                  </a:lnTo>
                  <a:lnTo>
                    <a:pt x="177062" y="32931"/>
                  </a:lnTo>
                  <a:lnTo>
                    <a:pt x="176255" y="33605"/>
                  </a:lnTo>
                  <a:lnTo>
                    <a:pt x="174604" y="34900"/>
                  </a:lnTo>
                  <a:lnTo>
                    <a:pt x="172873" y="36116"/>
                  </a:lnTo>
                  <a:lnTo>
                    <a:pt x="171115" y="37279"/>
                  </a:lnTo>
                  <a:lnTo>
                    <a:pt x="169305" y="38376"/>
                  </a:lnTo>
                  <a:lnTo>
                    <a:pt x="167455" y="39393"/>
                  </a:lnTo>
                  <a:lnTo>
                    <a:pt x="164627" y="40833"/>
                  </a:lnTo>
                  <a:lnTo>
                    <a:pt x="162724" y="41719"/>
                  </a:lnTo>
                  <a:lnTo>
                    <a:pt x="161667" y="42181"/>
                  </a:lnTo>
                  <a:lnTo>
                    <a:pt x="159513" y="43014"/>
                  </a:lnTo>
                  <a:lnTo>
                    <a:pt x="157332" y="43754"/>
                  </a:lnTo>
                  <a:lnTo>
                    <a:pt x="155112" y="44388"/>
                  </a:lnTo>
                  <a:lnTo>
                    <a:pt x="152866" y="44903"/>
                  </a:lnTo>
                  <a:lnTo>
                    <a:pt x="150606" y="45300"/>
                  </a:lnTo>
                  <a:lnTo>
                    <a:pt x="148320" y="45591"/>
                  </a:lnTo>
                  <a:lnTo>
                    <a:pt x="146021" y="45749"/>
                  </a:lnTo>
                  <a:lnTo>
                    <a:pt x="144858" y="45789"/>
                  </a:lnTo>
                  <a:lnTo>
                    <a:pt x="143959" y="45789"/>
                  </a:lnTo>
                  <a:lnTo>
                    <a:pt x="142175" y="45749"/>
                  </a:lnTo>
                  <a:lnTo>
                    <a:pt x="140391" y="45617"/>
                  </a:lnTo>
                  <a:lnTo>
                    <a:pt x="138634" y="45432"/>
                  </a:lnTo>
                  <a:lnTo>
                    <a:pt x="136876" y="45168"/>
                  </a:lnTo>
                  <a:lnTo>
                    <a:pt x="135145" y="44837"/>
                  </a:lnTo>
                  <a:lnTo>
                    <a:pt x="132568" y="44243"/>
                  </a:lnTo>
                  <a:lnTo>
                    <a:pt x="129185" y="43238"/>
                  </a:lnTo>
                  <a:lnTo>
                    <a:pt x="125842" y="42049"/>
                  </a:lnTo>
                  <a:lnTo>
                    <a:pt x="122565" y="40701"/>
                  </a:lnTo>
                  <a:lnTo>
                    <a:pt x="119327" y="39221"/>
                  </a:lnTo>
                  <a:lnTo>
                    <a:pt x="117729" y="38442"/>
                  </a:lnTo>
                  <a:lnTo>
                    <a:pt x="114650" y="36896"/>
                  </a:lnTo>
                  <a:lnTo>
                    <a:pt x="108518" y="33750"/>
                  </a:lnTo>
                  <a:lnTo>
                    <a:pt x="103893" y="31478"/>
                  </a:lnTo>
                  <a:lnTo>
                    <a:pt x="100774" y="30037"/>
                  </a:lnTo>
                  <a:lnTo>
                    <a:pt x="97603" y="28703"/>
                  </a:lnTo>
                  <a:lnTo>
                    <a:pt x="94379" y="27474"/>
                  </a:lnTo>
                  <a:lnTo>
                    <a:pt x="92740" y="26932"/>
                  </a:lnTo>
                  <a:lnTo>
                    <a:pt x="91696" y="26588"/>
                  </a:lnTo>
                  <a:lnTo>
                    <a:pt x="89595" y="25980"/>
                  </a:lnTo>
                  <a:lnTo>
                    <a:pt x="87481" y="25425"/>
                  </a:lnTo>
                  <a:lnTo>
                    <a:pt x="85340" y="24950"/>
                  </a:lnTo>
                  <a:lnTo>
                    <a:pt x="83199" y="24527"/>
                  </a:lnTo>
                  <a:lnTo>
                    <a:pt x="81032" y="24183"/>
                  </a:lnTo>
                  <a:lnTo>
                    <a:pt x="78878" y="23892"/>
                  </a:lnTo>
                  <a:lnTo>
                    <a:pt x="76698" y="23668"/>
                  </a:lnTo>
                  <a:lnTo>
                    <a:pt x="74517" y="23509"/>
                  </a:lnTo>
                  <a:lnTo>
                    <a:pt x="72337" y="23404"/>
                  </a:lnTo>
                  <a:lnTo>
                    <a:pt x="69060" y="23377"/>
                  </a:lnTo>
                  <a:lnTo>
                    <a:pt x="64686" y="23536"/>
                  </a:lnTo>
                  <a:lnTo>
                    <a:pt x="60325" y="23945"/>
                  </a:lnTo>
                  <a:lnTo>
                    <a:pt x="58158" y="24249"/>
                  </a:lnTo>
                  <a:lnTo>
                    <a:pt x="55938" y="24593"/>
                  </a:lnTo>
                  <a:lnTo>
                    <a:pt x="51537" y="25491"/>
                  </a:lnTo>
                  <a:lnTo>
                    <a:pt x="47203" y="26615"/>
                  </a:lnTo>
                  <a:lnTo>
                    <a:pt x="42908" y="27923"/>
                  </a:lnTo>
                  <a:lnTo>
                    <a:pt x="38679" y="29416"/>
                  </a:lnTo>
                  <a:lnTo>
                    <a:pt x="34504" y="31068"/>
                  </a:lnTo>
                  <a:lnTo>
                    <a:pt x="30381" y="32865"/>
                  </a:lnTo>
                  <a:lnTo>
                    <a:pt x="26324" y="34768"/>
                  </a:lnTo>
                  <a:lnTo>
                    <a:pt x="24315" y="35759"/>
                  </a:lnTo>
                  <a:lnTo>
                    <a:pt x="22664" y="36592"/>
                  </a:lnTo>
                  <a:lnTo>
                    <a:pt x="19413" y="38376"/>
                  </a:lnTo>
                  <a:lnTo>
                    <a:pt x="16215" y="40265"/>
                  </a:lnTo>
                  <a:lnTo>
                    <a:pt x="13083" y="42287"/>
                  </a:lnTo>
                  <a:lnTo>
                    <a:pt x="10030" y="44415"/>
                  </a:lnTo>
                  <a:lnTo>
                    <a:pt x="7057" y="46648"/>
                  </a:lnTo>
                  <a:lnTo>
                    <a:pt x="4163" y="49000"/>
                  </a:lnTo>
                  <a:lnTo>
                    <a:pt x="1362" y="51445"/>
                  </a:lnTo>
                  <a:lnTo>
                    <a:pt x="1" y="52713"/>
                  </a:lnTo>
                  <a:lnTo>
                    <a:pt x="1216" y="52713"/>
                  </a:lnTo>
                  <a:lnTo>
                    <a:pt x="2696" y="51379"/>
                  </a:lnTo>
                  <a:lnTo>
                    <a:pt x="5723" y="48802"/>
                  </a:lnTo>
                  <a:lnTo>
                    <a:pt x="8868" y="46357"/>
                  </a:lnTo>
                  <a:lnTo>
                    <a:pt x="12092" y="44031"/>
                  </a:lnTo>
                  <a:lnTo>
                    <a:pt x="15409" y="41824"/>
                  </a:lnTo>
                  <a:lnTo>
                    <a:pt x="18792" y="39750"/>
                  </a:lnTo>
                  <a:lnTo>
                    <a:pt x="22267" y="37794"/>
                  </a:lnTo>
                  <a:lnTo>
                    <a:pt x="25795" y="35944"/>
                  </a:lnTo>
                  <a:lnTo>
                    <a:pt x="27579" y="35072"/>
                  </a:lnTo>
                  <a:lnTo>
                    <a:pt x="29813" y="34028"/>
                  </a:lnTo>
                  <a:lnTo>
                    <a:pt x="34319" y="32033"/>
                  </a:lnTo>
                  <a:lnTo>
                    <a:pt x="38891" y="30222"/>
                  </a:lnTo>
                  <a:lnTo>
                    <a:pt x="43542" y="28610"/>
                  </a:lnTo>
                  <a:lnTo>
                    <a:pt x="48260" y="27196"/>
                  </a:lnTo>
                  <a:lnTo>
                    <a:pt x="51828" y="26311"/>
                  </a:lnTo>
                  <a:lnTo>
                    <a:pt x="54233" y="25795"/>
                  </a:lnTo>
                  <a:lnTo>
                    <a:pt x="56651" y="25346"/>
                  </a:lnTo>
                  <a:lnTo>
                    <a:pt x="59069" y="24963"/>
                  </a:lnTo>
                  <a:lnTo>
                    <a:pt x="61514" y="24646"/>
                  </a:lnTo>
                  <a:lnTo>
                    <a:pt x="63972" y="24408"/>
                  </a:lnTo>
                  <a:lnTo>
                    <a:pt x="65201" y="24329"/>
                  </a:lnTo>
                  <a:lnTo>
                    <a:pt x="66271" y="24262"/>
                  </a:lnTo>
                  <a:lnTo>
                    <a:pt x="68399" y="24183"/>
                  </a:lnTo>
                  <a:lnTo>
                    <a:pt x="71584" y="24183"/>
                  </a:lnTo>
                  <a:lnTo>
                    <a:pt x="75799" y="24408"/>
                  </a:lnTo>
                  <a:lnTo>
                    <a:pt x="80001" y="24884"/>
                  </a:lnTo>
                  <a:lnTo>
                    <a:pt x="84151" y="25584"/>
                  </a:lnTo>
                  <a:lnTo>
                    <a:pt x="88273" y="26522"/>
                  </a:lnTo>
                  <a:lnTo>
                    <a:pt x="92343" y="27685"/>
                  </a:lnTo>
                  <a:lnTo>
                    <a:pt x="96347" y="29073"/>
                  </a:lnTo>
                  <a:lnTo>
                    <a:pt x="98316" y="29852"/>
                  </a:lnTo>
                  <a:lnTo>
                    <a:pt x="99889" y="30513"/>
                  </a:lnTo>
                  <a:lnTo>
                    <a:pt x="102981" y="31900"/>
                  </a:lnTo>
                  <a:lnTo>
                    <a:pt x="107553" y="34147"/>
                  </a:lnTo>
                  <a:lnTo>
                    <a:pt x="113579" y="37266"/>
                  </a:lnTo>
                  <a:lnTo>
                    <a:pt x="118125" y="39565"/>
                  </a:lnTo>
                  <a:lnTo>
                    <a:pt x="121204" y="41018"/>
                  </a:lnTo>
                  <a:lnTo>
                    <a:pt x="122750" y="41706"/>
                  </a:lnTo>
                  <a:lnTo>
                    <a:pt x="124455" y="42432"/>
                  </a:lnTo>
                  <a:lnTo>
                    <a:pt x="127917" y="43714"/>
                  </a:lnTo>
                  <a:lnTo>
                    <a:pt x="131445" y="44785"/>
                  </a:lnTo>
                  <a:lnTo>
                    <a:pt x="134114" y="45432"/>
                  </a:lnTo>
                  <a:lnTo>
                    <a:pt x="135912" y="45789"/>
                  </a:lnTo>
                  <a:lnTo>
                    <a:pt x="137709" y="46093"/>
                  </a:lnTo>
                  <a:lnTo>
                    <a:pt x="139519" y="46317"/>
                  </a:lnTo>
                  <a:lnTo>
                    <a:pt x="141343" y="46476"/>
                  </a:lnTo>
                  <a:lnTo>
                    <a:pt x="143166" y="46555"/>
                  </a:lnTo>
                  <a:lnTo>
                    <a:pt x="145003" y="46568"/>
                  </a:lnTo>
                  <a:lnTo>
                    <a:pt x="146840" y="46516"/>
                  </a:lnTo>
                  <a:lnTo>
                    <a:pt x="148690" y="46370"/>
                  </a:lnTo>
                  <a:lnTo>
                    <a:pt x="150540" y="46159"/>
                  </a:lnTo>
                  <a:lnTo>
                    <a:pt x="151465" y="46013"/>
                  </a:lnTo>
                  <a:lnTo>
                    <a:pt x="152562" y="45828"/>
                  </a:lnTo>
                  <a:lnTo>
                    <a:pt x="154729" y="45353"/>
                  </a:lnTo>
                  <a:lnTo>
                    <a:pt x="156870" y="44771"/>
                  </a:lnTo>
                  <a:lnTo>
                    <a:pt x="158971" y="44084"/>
                  </a:lnTo>
                  <a:lnTo>
                    <a:pt x="161059" y="43305"/>
                  </a:lnTo>
                  <a:lnTo>
                    <a:pt x="163094" y="42446"/>
                  </a:lnTo>
                  <a:lnTo>
                    <a:pt x="165116" y="41507"/>
                  </a:lnTo>
                  <a:lnTo>
                    <a:pt x="167098" y="40503"/>
                  </a:lnTo>
                  <a:lnTo>
                    <a:pt x="168062" y="39974"/>
                  </a:lnTo>
                  <a:lnTo>
                    <a:pt x="169754" y="39023"/>
                  </a:lnTo>
                  <a:lnTo>
                    <a:pt x="172991" y="36988"/>
                  </a:lnTo>
                  <a:lnTo>
                    <a:pt x="175330" y="35323"/>
                  </a:lnTo>
                  <a:lnTo>
                    <a:pt x="176837" y="34147"/>
                  </a:lnTo>
                  <a:lnTo>
                    <a:pt x="178317" y="32918"/>
                  </a:lnTo>
                  <a:lnTo>
                    <a:pt x="179744" y="31649"/>
                  </a:lnTo>
                  <a:lnTo>
                    <a:pt x="180458" y="30975"/>
                  </a:lnTo>
                  <a:lnTo>
                    <a:pt x="181753" y="29707"/>
                  </a:lnTo>
                  <a:lnTo>
                    <a:pt x="184277" y="27077"/>
                  </a:lnTo>
                  <a:lnTo>
                    <a:pt x="186682" y="24329"/>
                  </a:lnTo>
                  <a:lnTo>
                    <a:pt x="188994" y="21501"/>
                  </a:lnTo>
                  <a:lnTo>
                    <a:pt x="191201" y="18593"/>
                  </a:lnTo>
                  <a:lnTo>
                    <a:pt x="193342" y="15620"/>
                  </a:lnTo>
                  <a:lnTo>
                    <a:pt x="196434" y="11088"/>
                  </a:lnTo>
                  <a:lnTo>
                    <a:pt x="198403" y="8035"/>
                  </a:lnTo>
                  <a:lnTo>
                    <a:pt x="200398" y="4864"/>
                  </a:lnTo>
                  <a:lnTo>
                    <a:pt x="202328" y="1639"/>
                  </a:lnTo>
                  <a:lnTo>
                    <a:pt x="2023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1"/>
            <p:cNvSpPr/>
            <p:nvPr/>
          </p:nvSpPr>
          <p:spPr>
            <a:xfrm>
              <a:off x="2904933" y="3727309"/>
              <a:ext cx="6232138" cy="1416174"/>
            </a:xfrm>
            <a:custGeom>
              <a:avLst/>
              <a:gdLst/>
              <a:ahLst/>
              <a:cxnLst/>
              <a:rect l="l" t="t" r="r" b="b"/>
              <a:pathLst>
                <a:path w="195166" h="44349" extrusionOk="0">
                  <a:moveTo>
                    <a:pt x="195166" y="0"/>
                  </a:moveTo>
                  <a:lnTo>
                    <a:pt x="193170" y="3106"/>
                  </a:lnTo>
                  <a:lnTo>
                    <a:pt x="191109" y="6172"/>
                  </a:lnTo>
                  <a:lnTo>
                    <a:pt x="189999" y="7797"/>
                  </a:lnTo>
                  <a:lnTo>
                    <a:pt x="187713" y="11021"/>
                  </a:lnTo>
                  <a:lnTo>
                    <a:pt x="185361" y="14219"/>
                  </a:lnTo>
                  <a:lnTo>
                    <a:pt x="182929" y="17351"/>
                  </a:lnTo>
                  <a:lnTo>
                    <a:pt x="180392" y="20404"/>
                  </a:lnTo>
                  <a:lnTo>
                    <a:pt x="177749" y="23364"/>
                  </a:lnTo>
                  <a:lnTo>
                    <a:pt x="174987" y="26192"/>
                  </a:lnTo>
                  <a:lnTo>
                    <a:pt x="172093" y="28901"/>
                  </a:lnTo>
                  <a:lnTo>
                    <a:pt x="170600" y="30182"/>
                  </a:lnTo>
                  <a:lnTo>
                    <a:pt x="169781" y="30856"/>
                  </a:lnTo>
                  <a:lnTo>
                    <a:pt x="168116" y="32138"/>
                  </a:lnTo>
                  <a:lnTo>
                    <a:pt x="166385" y="33354"/>
                  </a:lnTo>
                  <a:lnTo>
                    <a:pt x="164614" y="34517"/>
                  </a:lnTo>
                  <a:lnTo>
                    <a:pt x="162803" y="35613"/>
                  </a:lnTo>
                  <a:lnTo>
                    <a:pt x="160953" y="36644"/>
                  </a:lnTo>
                  <a:lnTo>
                    <a:pt x="158139" y="38085"/>
                  </a:lnTo>
                  <a:lnTo>
                    <a:pt x="156223" y="38970"/>
                  </a:lnTo>
                  <a:lnTo>
                    <a:pt x="155165" y="39432"/>
                  </a:lnTo>
                  <a:lnTo>
                    <a:pt x="153011" y="40265"/>
                  </a:lnTo>
                  <a:lnTo>
                    <a:pt x="150831" y="41005"/>
                  </a:lnTo>
                  <a:lnTo>
                    <a:pt x="148611" y="41639"/>
                  </a:lnTo>
                  <a:lnTo>
                    <a:pt x="146365" y="42155"/>
                  </a:lnTo>
                  <a:lnTo>
                    <a:pt x="144105" y="42551"/>
                  </a:lnTo>
                  <a:lnTo>
                    <a:pt x="141819" y="42842"/>
                  </a:lnTo>
                  <a:lnTo>
                    <a:pt x="139519" y="43000"/>
                  </a:lnTo>
                  <a:lnTo>
                    <a:pt x="138357" y="43040"/>
                  </a:lnTo>
                  <a:lnTo>
                    <a:pt x="137458" y="43040"/>
                  </a:lnTo>
                  <a:lnTo>
                    <a:pt x="135674" y="43000"/>
                  </a:lnTo>
                  <a:lnTo>
                    <a:pt x="133890" y="42868"/>
                  </a:lnTo>
                  <a:lnTo>
                    <a:pt x="132133" y="42683"/>
                  </a:lnTo>
                  <a:lnTo>
                    <a:pt x="130375" y="42419"/>
                  </a:lnTo>
                  <a:lnTo>
                    <a:pt x="128644" y="42089"/>
                  </a:lnTo>
                  <a:lnTo>
                    <a:pt x="126067" y="41494"/>
                  </a:lnTo>
                  <a:lnTo>
                    <a:pt x="122684" y="40490"/>
                  </a:lnTo>
                  <a:lnTo>
                    <a:pt x="119341" y="39300"/>
                  </a:lnTo>
                  <a:lnTo>
                    <a:pt x="116064" y="37952"/>
                  </a:lnTo>
                  <a:lnTo>
                    <a:pt x="112826" y="36472"/>
                  </a:lnTo>
                  <a:lnTo>
                    <a:pt x="111227" y="35693"/>
                  </a:lnTo>
                  <a:lnTo>
                    <a:pt x="108148" y="34147"/>
                  </a:lnTo>
                  <a:lnTo>
                    <a:pt x="102017" y="31002"/>
                  </a:lnTo>
                  <a:lnTo>
                    <a:pt x="97392" y="28729"/>
                  </a:lnTo>
                  <a:lnTo>
                    <a:pt x="94273" y="27288"/>
                  </a:lnTo>
                  <a:lnTo>
                    <a:pt x="91102" y="25954"/>
                  </a:lnTo>
                  <a:lnTo>
                    <a:pt x="87877" y="24725"/>
                  </a:lnTo>
                  <a:lnTo>
                    <a:pt x="86239" y="24183"/>
                  </a:lnTo>
                  <a:lnTo>
                    <a:pt x="85195" y="23839"/>
                  </a:lnTo>
                  <a:lnTo>
                    <a:pt x="83094" y="23231"/>
                  </a:lnTo>
                  <a:lnTo>
                    <a:pt x="80979" y="22676"/>
                  </a:lnTo>
                  <a:lnTo>
                    <a:pt x="78839" y="22201"/>
                  </a:lnTo>
                  <a:lnTo>
                    <a:pt x="76698" y="21778"/>
                  </a:lnTo>
                  <a:lnTo>
                    <a:pt x="74531" y="21434"/>
                  </a:lnTo>
                  <a:lnTo>
                    <a:pt x="72377" y="21144"/>
                  </a:lnTo>
                  <a:lnTo>
                    <a:pt x="70196" y="20919"/>
                  </a:lnTo>
                  <a:lnTo>
                    <a:pt x="68016" y="20760"/>
                  </a:lnTo>
                  <a:lnTo>
                    <a:pt x="65835" y="20655"/>
                  </a:lnTo>
                  <a:lnTo>
                    <a:pt x="62558" y="20615"/>
                  </a:lnTo>
                  <a:lnTo>
                    <a:pt x="58184" y="20787"/>
                  </a:lnTo>
                  <a:lnTo>
                    <a:pt x="53824" y="21196"/>
                  </a:lnTo>
                  <a:lnTo>
                    <a:pt x="51656" y="21500"/>
                  </a:lnTo>
                  <a:lnTo>
                    <a:pt x="49436" y="21844"/>
                  </a:lnTo>
                  <a:lnTo>
                    <a:pt x="45036" y="22743"/>
                  </a:lnTo>
                  <a:lnTo>
                    <a:pt x="40702" y="23866"/>
                  </a:lnTo>
                  <a:lnTo>
                    <a:pt x="36407" y="25174"/>
                  </a:lnTo>
                  <a:lnTo>
                    <a:pt x="32178" y="26667"/>
                  </a:lnTo>
                  <a:lnTo>
                    <a:pt x="28002" y="28319"/>
                  </a:lnTo>
                  <a:lnTo>
                    <a:pt x="23880" y="30116"/>
                  </a:lnTo>
                  <a:lnTo>
                    <a:pt x="19823" y="32019"/>
                  </a:lnTo>
                  <a:lnTo>
                    <a:pt x="17814" y="33010"/>
                  </a:lnTo>
                  <a:lnTo>
                    <a:pt x="16638" y="33605"/>
                  </a:lnTo>
                  <a:lnTo>
                    <a:pt x="14312" y="34847"/>
                  </a:lnTo>
                  <a:lnTo>
                    <a:pt x="12026" y="36142"/>
                  </a:lnTo>
                  <a:lnTo>
                    <a:pt x="9753" y="37503"/>
                  </a:lnTo>
                  <a:lnTo>
                    <a:pt x="7520" y="38930"/>
                  </a:lnTo>
                  <a:lnTo>
                    <a:pt x="5326" y="40410"/>
                  </a:lnTo>
                  <a:lnTo>
                    <a:pt x="3159" y="41943"/>
                  </a:lnTo>
                  <a:lnTo>
                    <a:pt x="1045" y="43529"/>
                  </a:lnTo>
                  <a:lnTo>
                    <a:pt x="1" y="44348"/>
                  </a:lnTo>
                  <a:lnTo>
                    <a:pt x="1402" y="44348"/>
                  </a:lnTo>
                  <a:lnTo>
                    <a:pt x="2551" y="43476"/>
                  </a:lnTo>
                  <a:lnTo>
                    <a:pt x="4890" y="41785"/>
                  </a:lnTo>
                  <a:lnTo>
                    <a:pt x="7269" y="40159"/>
                  </a:lnTo>
                  <a:lnTo>
                    <a:pt x="9700" y="38587"/>
                  </a:lnTo>
                  <a:lnTo>
                    <a:pt x="12158" y="37080"/>
                  </a:lnTo>
                  <a:lnTo>
                    <a:pt x="14669" y="35653"/>
                  </a:lnTo>
                  <a:lnTo>
                    <a:pt x="17206" y="34279"/>
                  </a:lnTo>
                  <a:lnTo>
                    <a:pt x="19783" y="32957"/>
                  </a:lnTo>
                  <a:lnTo>
                    <a:pt x="21078" y="32323"/>
                  </a:lnTo>
                  <a:lnTo>
                    <a:pt x="23311" y="31279"/>
                  </a:lnTo>
                  <a:lnTo>
                    <a:pt x="27817" y="29284"/>
                  </a:lnTo>
                  <a:lnTo>
                    <a:pt x="32390" y="27473"/>
                  </a:lnTo>
                  <a:lnTo>
                    <a:pt x="37041" y="25861"/>
                  </a:lnTo>
                  <a:lnTo>
                    <a:pt x="41759" y="24447"/>
                  </a:lnTo>
                  <a:lnTo>
                    <a:pt x="45327" y="23562"/>
                  </a:lnTo>
                  <a:lnTo>
                    <a:pt x="47732" y="23046"/>
                  </a:lnTo>
                  <a:lnTo>
                    <a:pt x="50150" y="22597"/>
                  </a:lnTo>
                  <a:lnTo>
                    <a:pt x="52568" y="22214"/>
                  </a:lnTo>
                  <a:lnTo>
                    <a:pt x="55013" y="21897"/>
                  </a:lnTo>
                  <a:lnTo>
                    <a:pt x="57471" y="21659"/>
                  </a:lnTo>
                  <a:lnTo>
                    <a:pt x="58700" y="21580"/>
                  </a:lnTo>
                  <a:lnTo>
                    <a:pt x="59770" y="21514"/>
                  </a:lnTo>
                  <a:lnTo>
                    <a:pt x="61898" y="21434"/>
                  </a:lnTo>
                  <a:lnTo>
                    <a:pt x="65082" y="21434"/>
                  </a:lnTo>
                  <a:lnTo>
                    <a:pt x="69298" y="21659"/>
                  </a:lnTo>
                  <a:lnTo>
                    <a:pt x="73500" y="22135"/>
                  </a:lnTo>
                  <a:lnTo>
                    <a:pt x="77649" y="22835"/>
                  </a:lnTo>
                  <a:lnTo>
                    <a:pt x="81772" y="23773"/>
                  </a:lnTo>
                  <a:lnTo>
                    <a:pt x="85842" y="24936"/>
                  </a:lnTo>
                  <a:lnTo>
                    <a:pt x="89846" y="26324"/>
                  </a:lnTo>
                  <a:lnTo>
                    <a:pt x="91815" y="27103"/>
                  </a:lnTo>
                  <a:lnTo>
                    <a:pt x="93388" y="27764"/>
                  </a:lnTo>
                  <a:lnTo>
                    <a:pt x="96480" y="29152"/>
                  </a:lnTo>
                  <a:lnTo>
                    <a:pt x="101052" y="31398"/>
                  </a:lnTo>
                  <a:lnTo>
                    <a:pt x="107078" y="34517"/>
                  </a:lnTo>
                  <a:lnTo>
                    <a:pt x="111624" y="36816"/>
                  </a:lnTo>
                  <a:lnTo>
                    <a:pt x="114703" y="38270"/>
                  </a:lnTo>
                  <a:lnTo>
                    <a:pt x="116249" y="38957"/>
                  </a:lnTo>
                  <a:lnTo>
                    <a:pt x="117953" y="39684"/>
                  </a:lnTo>
                  <a:lnTo>
                    <a:pt x="121416" y="40965"/>
                  </a:lnTo>
                  <a:lnTo>
                    <a:pt x="124944" y="42036"/>
                  </a:lnTo>
                  <a:lnTo>
                    <a:pt x="127613" y="42683"/>
                  </a:lnTo>
                  <a:lnTo>
                    <a:pt x="129410" y="43040"/>
                  </a:lnTo>
                  <a:lnTo>
                    <a:pt x="131208" y="43331"/>
                  </a:lnTo>
                  <a:lnTo>
                    <a:pt x="133018" y="43569"/>
                  </a:lnTo>
                  <a:lnTo>
                    <a:pt x="134842" y="43727"/>
                  </a:lnTo>
                  <a:lnTo>
                    <a:pt x="136665" y="43806"/>
                  </a:lnTo>
                  <a:lnTo>
                    <a:pt x="138502" y="43820"/>
                  </a:lnTo>
                  <a:lnTo>
                    <a:pt x="140339" y="43767"/>
                  </a:lnTo>
                  <a:lnTo>
                    <a:pt x="142189" y="43621"/>
                  </a:lnTo>
                  <a:lnTo>
                    <a:pt x="144039" y="43410"/>
                  </a:lnTo>
                  <a:lnTo>
                    <a:pt x="144964" y="43265"/>
                  </a:lnTo>
                  <a:lnTo>
                    <a:pt x="145968" y="43093"/>
                  </a:lnTo>
                  <a:lnTo>
                    <a:pt x="147990" y="42670"/>
                  </a:lnTo>
                  <a:lnTo>
                    <a:pt x="149985" y="42155"/>
                  </a:lnTo>
                  <a:lnTo>
                    <a:pt x="151967" y="41547"/>
                  </a:lnTo>
                  <a:lnTo>
                    <a:pt x="153923" y="40873"/>
                  </a:lnTo>
                  <a:lnTo>
                    <a:pt x="155866" y="40106"/>
                  </a:lnTo>
                  <a:lnTo>
                    <a:pt x="157769" y="39261"/>
                  </a:lnTo>
                  <a:lnTo>
                    <a:pt x="159645" y="38362"/>
                  </a:lnTo>
                  <a:lnTo>
                    <a:pt x="161495" y="37371"/>
                  </a:lnTo>
                  <a:lnTo>
                    <a:pt x="163306" y="36327"/>
                  </a:lnTo>
                  <a:lnTo>
                    <a:pt x="165076" y="35230"/>
                  </a:lnTo>
                  <a:lnTo>
                    <a:pt x="166821" y="34067"/>
                  </a:lnTo>
                  <a:lnTo>
                    <a:pt x="168499" y="32852"/>
                  </a:lnTo>
                  <a:lnTo>
                    <a:pt x="170151" y="31583"/>
                  </a:lnTo>
                  <a:lnTo>
                    <a:pt x="171750" y="30275"/>
                  </a:lnTo>
                  <a:lnTo>
                    <a:pt x="173282" y="28927"/>
                  </a:lnTo>
                  <a:lnTo>
                    <a:pt x="174036" y="28227"/>
                  </a:lnTo>
                  <a:lnTo>
                    <a:pt x="175370" y="26958"/>
                  </a:lnTo>
                  <a:lnTo>
                    <a:pt x="177960" y="24315"/>
                  </a:lnTo>
                  <a:lnTo>
                    <a:pt x="180458" y="21566"/>
                  </a:lnTo>
                  <a:lnTo>
                    <a:pt x="182850" y="18739"/>
                  </a:lnTo>
                  <a:lnTo>
                    <a:pt x="185162" y="15831"/>
                  </a:lnTo>
                  <a:lnTo>
                    <a:pt x="187396" y="12858"/>
                  </a:lnTo>
                  <a:lnTo>
                    <a:pt x="190633" y="8339"/>
                  </a:lnTo>
                  <a:lnTo>
                    <a:pt x="192708" y="5286"/>
                  </a:lnTo>
                  <a:lnTo>
                    <a:pt x="193950" y="3423"/>
                  </a:lnTo>
                  <a:lnTo>
                    <a:pt x="195166" y="1547"/>
                  </a:lnTo>
                  <a:lnTo>
                    <a:pt x="1951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1"/>
            <p:cNvSpPr/>
            <p:nvPr/>
          </p:nvSpPr>
          <p:spPr>
            <a:xfrm>
              <a:off x="3208775" y="4557758"/>
              <a:ext cx="3357639" cy="585738"/>
            </a:xfrm>
            <a:custGeom>
              <a:avLst/>
              <a:gdLst/>
              <a:ahLst/>
              <a:cxnLst/>
              <a:rect l="l" t="t" r="r" b="b"/>
              <a:pathLst>
                <a:path w="105148" h="18343" extrusionOk="0">
                  <a:moveTo>
                    <a:pt x="53109" y="1"/>
                  </a:moveTo>
                  <a:lnTo>
                    <a:pt x="51325" y="14"/>
                  </a:lnTo>
                  <a:lnTo>
                    <a:pt x="47784" y="199"/>
                  </a:lnTo>
                  <a:lnTo>
                    <a:pt x="44269" y="542"/>
                  </a:lnTo>
                  <a:lnTo>
                    <a:pt x="40780" y="1058"/>
                  </a:lnTo>
                  <a:lnTo>
                    <a:pt x="37305" y="1705"/>
                  </a:lnTo>
                  <a:lnTo>
                    <a:pt x="33882" y="2511"/>
                  </a:lnTo>
                  <a:lnTo>
                    <a:pt x="30473" y="3436"/>
                  </a:lnTo>
                  <a:lnTo>
                    <a:pt x="27116" y="4507"/>
                  </a:lnTo>
                  <a:lnTo>
                    <a:pt x="23786" y="5683"/>
                  </a:lnTo>
                  <a:lnTo>
                    <a:pt x="20496" y="6978"/>
                  </a:lnTo>
                  <a:lnTo>
                    <a:pt x="17245" y="8379"/>
                  </a:lnTo>
                  <a:lnTo>
                    <a:pt x="14034" y="9885"/>
                  </a:lnTo>
                  <a:lnTo>
                    <a:pt x="10876" y="11484"/>
                  </a:lnTo>
                  <a:lnTo>
                    <a:pt x="7757" y="13162"/>
                  </a:lnTo>
                  <a:lnTo>
                    <a:pt x="4691" y="14933"/>
                  </a:lnTo>
                  <a:lnTo>
                    <a:pt x="1679" y="16756"/>
                  </a:lnTo>
                  <a:lnTo>
                    <a:pt x="199" y="17708"/>
                  </a:lnTo>
                  <a:lnTo>
                    <a:pt x="106" y="17774"/>
                  </a:lnTo>
                  <a:lnTo>
                    <a:pt x="14" y="17933"/>
                  </a:lnTo>
                  <a:lnTo>
                    <a:pt x="0" y="18104"/>
                  </a:lnTo>
                  <a:lnTo>
                    <a:pt x="66" y="18276"/>
                  </a:lnTo>
                  <a:lnTo>
                    <a:pt x="106" y="18342"/>
                  </a:lnTo>
                  <a:lnTo>
                    <a:pt x="727" y="18342"/>
                  </a:lnTo>
                  <a:lnTo>
                    <a:pt x="2815" y="17021"/>
                  </a:lnTo>
                  <a:lnTo>
                    <a:pt x="7044" y="14510"/>
                  </a:lnTo>
                  <a:lnTo>
                    <a:pt x="11378" y="12145"/>
                  </a:lnTo>
                  <a:lnTo>
                    <a:pt x="15778" y="9951"/>
                  </a:lnTo>
                  <a:lnTo>
                    <a:pt x="20285" y="7956"/>
                  </a:lnTo>
                  <a:lnTo>
                    <a:pt x="24857" y="6158"/>
                  </a:lnTo>
                  <a:lnTo>
                    <a:pt x="28359" y="4969"/>
                  </a:lnTo>
                  <a:lnTo>
                    <a:pt x="30711" y="4242"/>
                  </a:lnTo>
                  <a:lnTo>
                    <a:pt x="33076" y="3568"/>
                  </a:lnTo>
                  <a:lnTo>
                    <a:pt x="35468" y="2974"/>
                  </a:lnTo>
                  <a:lnTo>
                    <a:pt x="36684" y="2696"/>
                  </a:lnTo>
                  <a:lnTo>
                    <a:pt x="37900" y="2432"/>
                  </a:lnTo>
                  <a:lnTo>
                    <a:pt x="40371" y="1956"/>
                  </a:lnTo>
                  <a:lnTo>
                    <a:pt x="42855" y="1573"/>
                  </a:lnTo>
                  <a:lnTo>
                    <a:pt x="45352" y="1256"/>
                  </a:lnTo>
                  <a:lnTo>
                    <a:pt x="47850" y="1031"/>
                  </a:lnTo>
                  <a:lnTo>
                    <a:pt x="50361" y="873"/>
                  </a:lnTo>
                  <a:lnTo>
                    <a:pt x="52885" y="820"/>
                  </a:lnTo>
                  <a:lnTo>
                    <a:pt x="55395" y="833"/>
                  </a:lnTo>
                  <a:lnTo>
                    <a:pt x="57906" y="952"/>
                  </a:lnTo>
                  <a:lnTo>
                    <a:pt x="60404" y="1150"/>
                  </a:lnTo>
                  <a:lnTo>
                    <a:pt x="62901" y="1441"/>
                  </a:lnTo>
                  <a:lnTo>
                    <a:pt x="65386" y="1811"/>
                  </a:lnTo>
                  <a:lnTo>
                    <a:pt x="67844" y="2287"/>
                  </a:lnTo>
                  <a:lnTo>
                    <a:pt x="70288" y="2855"/>
                  </a:lnTo>
                  <a:lnTo>
                    <a:pt x="72720" y="3529"/>
                  </a:lnTo>
                  <a:lnTo>
                    <a:pt x="75111" y="4295"/>
                  </a:lnTo>
                  <a:lnTo>
                    <a:pt x="76301" y="4718"/>
                  </a:lnTo>
                  <a:lnTo>
                    <a:pt x="78045" y="5379"/>
                  </a:lnTo>
                  <a:lnTo>
                    <a:pt x="81468" y="6859"/>
                  </a:lnTo>
                  <a:lnTo>
                    <a:pt x="84851" y="8511"/>
                  </a:lnTo>
                  <a:lnTo>
                    <a:pt x="88181" y="10281"/>
                  </a:lnTo>
                  <a:lnTo>
                    <a:pt x="93149" y="13043"/>
                  </a:lnTo>
                  <a:lnTo>
                    <a:pt x="98118" y="15792"/>
                  </a:lnTo>
                  <a:lnTo>
                    <a:pt x="101461" y="17523"/>
                  </a:lnTo>
                  <a:lnTo>
                    <a:pt x="103153" y="18342"/>
                  </a:lnTo>
                  <a:lnTo>
                    <a:pt x="105148" y="18342"/>
                  </a:lnTo>
                  <a:lnTo>
                    <a:pt x="103060" y="17391"/>
                  </a:lnTo>
                  <a:lnTo>
                    <a:pt x="98937" y="15290"/>
                  </a:lnTo>
                  <a:lnTo>
                    <a:pt x="92872" y="11946"/>
                  </a:lnTo>
                  <a:lnTo>
                    <a:pt x="88881" y="9740"/>
                  </a:lnTo>
                  <a:lnTo>
                    <a:pt x="86886" y="8669"/>
                  </a:lnTo>
                  <a:lnTo>
                    <a:pt x="82868" y="6634"/>
                  </a:lnTo>
                  <a:lnTo>
                    <a:pt x="79789" y="5247"/>
                  </a:lnTo>
                  <a:lnTo>
                    <a:pt x="77715" y="4388"/>
                  </a:lnTo>
                  <a:lnTo>
                    <a:pt x="75600" y="3608"/>
                  </a:lnTo>
                  <a:lnTo>
                    <a:pt x="73460" y="2881"/>
                  </a:lnTo>
                  <a:lnTo>
                    <a:pt x="72389" y="2564"/>
                  </a:lnTo>
                  <a:lnTo>
                    <a:pt x="71213" y="2234"/>
                  </a:lnTo>
                  <a:lnTo>
                    <a:pt x="68848" y="1639"/>
                  </a:lnTo>
                  <a:lnTo>
                    <a:pt x="66456" y="1150"/>
                  </a:lnTo>
                  <a:lnTo>
                    <a:pt x="64051" y="754"/>
                  </a:lnTo>
                  <a:lnTo>
                    <a:pt x="61633" y="437"/>
                  </a:lnTo>
                  <a:lnTo>
                    <a:pt x="59201" y="212"/>
                  </a:lnTo>
                  <a:lnTo>
                    <a:pt x="56770" y="67"/>
                  </a:lnTo>
                  <a:lnTo>
                    <a:pt x="543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1"/>
            <p:cNvSpPr/>
            <p:nvPr/>
          </p:nvSpPr>
          <p:spPr>
            <a:xfrm>
              <a:off x="3454371" y="4705032"/>
              <a:ext cx="2811210" cy="438465"/>
            </a:xfrm>
            <a:custGeom>
              <a:avLst/>
              <a:gdLst/>
              <a:ahLst/>
              <a:cxnLst/>
              <a:rect l="l" t="t" r="r" b="b"/>
              <a:pathLst>
                <a:path w="88036" h="13731" extrusionOk="0">
                  <a:moveTo>
                    <a:pt x="46026" y="0"/>
                  </a:moveTo>
                  <a:lnTo>
                    <a:pt x="44811" y="14"/>
                  </a:lnTo>
                  <a:lnTo>
                    <a:pt x="43317" y="53"/>
                  </a:lnTo>
                  <a:lnTo>
                    <a:pt x="40344" y="225"/>
                  </a:lnTo>
                  <a:lnTo>
                    <a:pt x="37397" y="516"/>
                  </a:lnTo>
                  <a:lnTo>
                    <a:pt x="34477" y="912"/>
                  </a:lnTo>
                  <a:lnTo>
                    <a:pt x="31570" y="1428"/>
                  </a:lnTo>
                  <a:lnTo>
                    <a:pt x="28676" y="2035"/>
                  </a:lnTo>
                  <a:lnTo>
                    <a:pt x="25808" y="2762"/>
                  </a:lnTo>
                  <a:lnTo>
                    <a:pt x="22980" y="3568"/>
                  </a:lnTo>
                  <a:lnTo>
                    <a:pt x="20165" y="4467"/>
                  </a:lnTo>
                  <a:lnTo>
                    <a:pt x="17377" y="5458"/>
                  </a:lnTo>
                  <a:lnTo>
                    <a:pt x="14615" y="6542"/>
                  </a:lnTo>
                  <a:lnTo>
                    <a:pt x="11880" y="7691"/>
                  </a:lnTo>
                  <a:lnTo>
                    <a:pt x="9184" y="8920"/>
                  </a:lnTo>
                  <a:lnTo>
                    <a:pt x="6515" y="10215"/>
                  </a:lnTo>
                  <a:lnTo>
                    <a:pt x="3885" y="11576"/>
                  </a:lnTo>
                  <a:lnTo>
                    <a:pt x="1282" y="13003"/>
                  </a:lnTo>
                  <a:lnTo>
                    <a:pt x="0" y="13730"/>
                  </a:lnTo>
                  <a:lnTo>
                    <a:pt x="1665" y="13730"/>
                  </a:lnTo>
                  <a:lnTo>
                    <a:pt x="3330" y="12805"/>
                  </a:lnTo>
                  <a:lnTo>
                    <a:pt x="6700" y="11048"/>
                  </a:lnTo>
                  <a:lnTo>
                    <a:pt x="10122" y="9396"/>
                  </a:lnTo>
                  <a:lnTo>
                    <a:pt x="13598" y="7850"/>
                  </a:lnTo>
                  <a:lnTo>
                    <a:pt x="17126" y="6449"/>
                  </a:lnTo>
                  <a:lnTo>
                    <a:pt x="20694" y="5167"/>
                  </a:lnTo>
                  <a:lnTo>
                    <a:pt x="24328" y="4031"/>
                  </a:lnTo>
                  <a:lnTo>
                    <a:pt x="28002" y="3053"/>
                  </a:lnTo>
                  <a:lnTo>
                    <a:pt x="29865" y="2630"/>
                  </a:lnTo>
                  <a:lnTo>
                    <a:pt x="31094" y="2366"/>
                  </a:lnTo>
                  <a:lnTo>
                    <a:pt x="33578" y="1890"/>
                  </a:lnTo>
                  <a:lnTo>
                    <a:pt x="36076" y="1507"/>
                  </a:lnTo>
                  <a:lnTo>
                    <a:pt x="38586" y="1216"/>
                  </a:lnTo>
                  <a:lnTo>
                    <a:pt x="41110" y="991"/>
                  </a:lnTo>
                  <a:lnTo>
                    <a:pt x="43634" y="873"/>
                  </a:lnTo>
                  <a:lnTo>
                    <a:pt x="46158" y="820"/>
                  </a:lnTo>
                  <a:lnTo>
                    <a:pt x="48682" y="873"/>
                  </a:lnTo>
                  <a:lnTo>
                    <a:pt x="51206" y="1018"/>
                  </a:lnTo>
                  <a:lnTo>
                    <a:pt x="53717" y="1243"/>
                  </a:lnTo>
                  <a:lnTo>
                    <a:pt x="56215" y="1573"/>
                  </a:lnTo>
                  <a:lnTo>
                    <a:pt x="58712" y="1996"/>
                  </a:lnTo>
                  <a:lnTo>
                    <a:pt x="61170" y="2511"/>
                  </a:lnTo>
                  <a:lnTo>
                    <a:pt x="63628" y="3132"/>
                  </a:lnTo>
                  <a:lnTo>
                    <a:pt x="66046" y="3859"/>
                  </a:lnTo>
                  <a:lnTo>
                    <a:pt x="68438" y="4678"/>
                  </a:lnTo>
                  <a:lnTo>
                    <a:pt x="69627" y="5141"/>
                  </a:lnTo>
                  <a:lnTo>
                    <a:pt x="70698" y="5564"/>
                  </a:lnTo>
                  <a:lnTo>
                    <a:pt x="72838" y="6502"/>
                  </a:lnTo>
                  <a:lnTo>
                    <a:pt x="76010" y="8022"/>
                  </a:lnTo>
                  <a:lnTo>
                    <a:pt x="82234" y="11391"/>
                  </a:lnTo>
                  <a:lnTo>
                    <a:pt x="86357" y="13730"/>
                  </a:lnTo>
                  <a:lnTo>
                    <a:pt x="88035" y="13730"/>
                  </a:lnTo>
                  <a:lnTo>
                    <a:pt x="84375" y="11656"/>
                  </a:lnTo>
                  <a:lnTo>
                    <a:pt x="80741" y="9621"/>
                  </a:lnTo>
                  <a:lnTo>
                    <a:pt x="78759" y="8537"/>
                  </a:lnTo>
                  <a:lnTo>
                    <a:pt x="74728" y="6502"/>
                  </a:lnTo>
                  <a:lnTo>
                    <a:pt x="71649" y="5114"/>
                  </a:lnTo>
                  <a:lnTo>
                    <a:pt x="69574" y="4255"/>
                  </a:lnTo>
                  <a:lnTo>
                    <a:pt x="67460" y="3463"/>
                  </a:lnTo>
                  <a:lnTo>
                    <a:pt x="65306" y="2762"/>
                  </a:lnTo>
                  <a:lnTo>
                    <a:pt x="64223" y="2432"/>
                  </a:lnTo>
                  <a:lnTo>
                    <a:pt x="63046" y="2101"/>
                  </a:lnTo>
                  <a:lnTo>
                    <a:pt x="60655" y="1533"/>
                  </a:lnTo>
                  <a:lnTo>
                    <a:pt x="58250" y="1044"/>
                  </a:lnTo>
                  <a:lnTo>
                    <a:pt x="55818" y="661"/>
                  </a:lnTo>
                  <a:lnTo>
                    <a:pt x="53387" y="370"/>
                  </a:lnTo>
                  <a:lnTo>
                    <a:pt x="50942" y="159"/>
                  </a:lnTo>
                  <a:lnTo>
                    <a:pt x="48484" y="40"/>
                  </a:lnTo>
                  <a:lnTo>
                    <a:pt x="460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1"/>
            <p:cNvSpPr/>
            <p:nvPr/>
          </p:nvSpPr>
          <p:spPr>
            <a:xfrm>
              <a:off x="3757766" y="4863260"/>
              <a:ext cx="2225089" cy="280240"/>
            </a:xfrm>
            <a:custGeom>
              <a:avLst/>
              <a:gdLst/>
              <a:ahLst/>
              <a:cxnLst/>
              <a:rect l="l" t="t" r="r" b="b"/>
              <a:pathLst>
                <a:path w="69681" h="8776" extrusionOk="0">
                  <a:moveTo>
                    <a:pt x="36525" y="1"/>
                  </a:moveTo>
                  <a:lnTo>
                    <a:pt x="35310" y="14"/>
                  </a:lnTo>
                  <a:lnTo>
                    <a:pt x="34147" y="40"/>
                  </a:lnTo>
                  <a:lnTo>
                    <a:pt x="31847" y="159"/>
                  </a:lnTo>
                  <a:lnTo>
                    <a:pt x="29561" y="331"/>
                  </a:lnTo>
                  <a:lnTo>
                    <a:pt x="27288" y="582"/>
                  </a:lnTo>
                  <a:lnTo>
                    <a:pt x="25015" y="913"/>
                  </a:lnTo>
                  <a:lnTo>
                    <a:pt x="22769" y="1296"/>
                  </a:lnTo>
                  <a:lnTo>
                    <a:pt x="19412" y="1983"/>
                  </a:lnTo>
                  <a:lnTo>
                    <a:pt x="14986" y="3119"/>
                  </a:lnTo>
                  <a:lnTo>
                    <a:pt x="10612" y="4481"/>
                  </a:lnTo>
                  <a:lnTo>
                    <a:pt x="6317" y="6053"/>
                  </a:lnTo>
                  <a:lnTo>
                    <a:pt x="2075" y="7824"/>
                  </a:lnTo>
                  <a:lnTo>
                    <a:pt x="0" y="8775"/>
                  </a:lnTo>
                  <a:lnTo>
                    <a:pt x="1983" y="8775"/>
                  </a:lnTo>
                  <a:lnTo>
                    <a:pt x="4203" y="7811"/>
                  </a:lnTo>
                  <a:lnTo>
                    <a:pt x="8722" y="6027"/>
                  </a:lnTo>
                  <a:lnTo>
                    <a:pt x="12158" y="4851"/>
                  </a:lnTo>
                  <a:lnTo>
                    <a:pt x="14470" y="4137"/>
                  </a:lnTo>
                  <a:lnTo>
                    <a:pt x="16809" y="3489"/>
                  </a:lnTo>
                  <a:lnTo>
                    <a:pt x="19175" y="2895"/>
                  </a:lnTo>
                  <a:lnTo>
                    <a:pt x="20364" y="2630"/>
                  </a:lnTo>
                  <a:lnTo>
                    <a:pt x="21593" y="2366"/>
                  </a:lnTo>
                  <a:lnTo>
                    <a:pt x="24077" y="1890"/>
                  </a:lnTo>
                  <a:lnTo>
                    <a:pt x="26575" y="1507"/>
                  </a:lnTo>
                  <a:lnTo>
                    <a:pt x="29085" y="1217"/>
                  </a:lnTo>
                  <a:lnTo>
                    <a:pt x="31609" y="992"/>
                  </a:lnTo>
                  <a:lnTo>
                    <a:pt x="34133" y="873"/>
                  </a:lnTo>
                  <a:lnTo>
                    <a:pt x="36657" y="820"/>
                  </a:lnTo>
                  <a:lnTo>
                    <a:pt x="39181" y="873"/>
                  </a:lnTo>
                  <a:lnTo>
                    <a:pt x="41705" y="1018"/>
                  </a:lnTo>
                  <a:lnTo>
                    <a:pt x="44216" y="1243"/>
                  </a:lnTo>
                  <a:lnTo>
                    <a:pt x="46714" y="1573"/>
                  </a:lnTo>
                  <a:lnTo>
                    <a:pt x="49211" y="1996"/>
                  </a:lnTo>
                  <a:lnTo>
                    <a:pt x="51669" y="2512"/>
                  </a:lnTo>
                  <a:lnTo>
                    <a:pt x="54127" y="3133"/>
                  </a:lnTo>
                  <a:lnTo>
                    <a:pt x="56545" y="3859"/>
                  </a:lnTo>
                  <a:lnTo>
                    <a:pt x="58937" y="4679"/>
                  </a:lnTo>
                  <a:lnTo>
                    <a:pt x="60126" y="5128"/>
                  </a:lnTo>
                  <a:lnTo>
                    <a:pt x="61117" y="5538"/>
                  </a:lnTo>
                  <a:lnTo>
                    <a:pt x="63086" y="6383"/>
                  </a:lnTo>
                  <a:lnTo>
                    <a:pt x="66020" y="7784"/>
                  </a:lnTo>
                  <a:lnTo>
                    <a:pt x="67949" y="8775"/>
                  </a:lnTo>
                  <a:lnTo>
                    <a:pt x="69680" y="8775"/>
                  </a:lnTo>
                  <a:lnTo>
                    <a:pt x="67883" y="7824"/>
                  </a:lnTo>
                  <a:lnTo>
                    <a:pt x="64223" y="6027"/>
                  </a:lnTo>
                  <a:lnTo>
                    <a:pt x="60496" y="4414"/>
                  </a:lnTo>
                  <a:lnTo>
                    <a:pt x="57642" y="3357"/>
                  </a:lnTo>
                  <a:lnTo>
                    <a:pt x="55699" y="2723"/>
                  </a:lnTo>
                  <a:lnTo>
                    <a:pt x="54722" y="2432"/>
                  </a:lnTo>
                  <a:lnTo>
                    <a:pt x="53545" y="2102"/>
                  </a:lnTo>
                  <a:lnTo>
                    <a:pt x="51154" y="1534"/>
                  </a:lnTo>
                  <a:lnTo>
                    <a:pt x="48749" y="1045"/>
                  </a:lnTo>
                  <a:lnTo>
                    <a:pt x="46317" y="662"/>
                  </a:lnTo>
                  <a:lnTo>
                    <a:pt x="43886" y="371"/>
                  </a:lnTo>
                  <a:lnTo>
                    <a:pt x="41441" y="159"/>
                  </a:lnTo>
                  <a:lnTo>
                    <a:pt x="38983" y="40"/>
                  </a:lnTo>
                  <a:lnTo>
                    <a:pt x="365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1"/>
            <p:cNvSpPr/>
            <p:nvPr/>
          </p:nvSpPr>
          <p:spPr>
            <a:xfrm>
              <a:off x="4130359" y="5014750"/>
              <a:ext cx="1517017" cy="128752"/>
            </a:xfrm>
            <a:custGeom>
              <a:avLst/>
              <a:gdLst/>
              <a:ahLst/>
              <a:cxnLst/>
              <a:rect l="l" t="t" r="r" b="b"/>
              <a:pathLst>
                <a:path w="47507" h="4032" extrusionOk="0">
                  <a:moveTo>
                    <a:pt x="24527" y="1"/>
                  </a:moveTo>
                  <a:lnTo>
                    <a:pt x="23311" y="14"/>
                  </a:lnTo>
                  <a:lnTo>
                    <a:pt x="21805" y="40"/>
                  </a:lnTo>
                  <a:lnTo>
                    <a:pt x="18831" y="212"/>
                  </a:lnTo>
                  <a:lnTo>
                    <a:pt x="15871" y="503"/>
                  </a:lnTo>
                  <a:lnTo>
                    <a:pt x="12938" y="913"/>
                  </a:lnTo>
                  <a:lnTo>
                    <a:pt x="10017" y="1428"/>
                  </a:lnTo>
                  <a:lnTo>
                    <a:pt x="7123" y="2049"/>
                  </a:lnTo>
                  <a:lnTo>
                    <a:pt x="4256" y="2763"/>
                  </a:lnTo>
                  <a:lnTo>
                    <a:pt x="1402" y="3582"/>
                  </a:lnTo>
                  <a:lnTo>
                    <a:pt x="1" y="4031"/>
                  </a:lnTo>
                  <a:lnTo>
                    <a:pt x="2829" y="4031"/>
                  </a:lnTo>
                  <a:lnTo>
                    <a:pt x="4203" y="3648"/>
                  </a:lnTo>
                  <a:lnTo>
                    <a:pt x="6965" y="2934"/>
                  </a:lnTo>
                  <a:lnTo>
                    <a:pt x="8366" y="2617"/>
                  </a:lnTo>
                  <a:lnTo>
                    <a:pt x="9502" y="2366"/>
                  </a:lnTo>
                  <a:lnTo>
                    <a:pt x="11775" y="1943"/>
                  </a:lnTo>
                  <a:lnTo>
                    <a:pt x="14074" y="1573"/>
                  </a:lnTo>
                  <a:lnTo>
                    <a:pt x="16387" y="1283"/>
                  </a:lnTo>
                  <a:lnTo>
                    <a:pt x="18699" y="1058"/>
                  </a:lnTo>
                  <a:lnTo>
                    <a:pt x="21025" y="899"/>
                  </a:lnTo>
                  <a:lnTo>
                    <a:pt x="23351" y="833"/>
                  </a:lnTo>
                  <a:lnTo>
                    <a:pt x="25677" y="833"/>
                  </a:lnTo>
                  <a:lnTo>
                    <a:pt x="28002" y="899"/>
                  </a:lnTo>
                  <a:lnTo>
                    <a:pt x="30315" y="1058"/>
                  </a:lnTo>
                  <a:lnTo>
                    <a:pt x="32627" y="1283"/>
                  </a:lnTo>
                  <a:lnTo>
                    <a:pt x="34927" y="1600"/>
                  </a:lnTo>
                  <a:lnTo>
                    <a:pt x="37226" y="1996"/>
                  </a:lnTo>
                  <a:lnTo>
                    <a:pt x="39499" y="2472"/>
                  </a:lnTo>
                  <a:lnTo>
                    <a:pt x="41745" y="3027"/>
                  </a:lnTo>
                  <a:lnTo>
                    <a:pt x="43979" y="3674"/>
                  </a:lnTo>
                  <a:lnTo>
                    <a:pt x="45089" y="4031"/>
                  </a:lnTo>
                  <a:lnTo>
                    <a:pt x="47507" y="4031"/>
                  </a:lnTo>
                  <a:lnTo>
                    <a:pt x="46331" y="3595"/>
                  </a:lnTo>
                  <a:lnTo>
                    <a:pt x="43939" y="2789"/>
                  </a:lnTo>
                  <a:lnTo>
                    <a:pt x="42723" y="2432"/>
                  </a:lnTo>
                  <a:lnTo>
                    <a:pt x="41547" y="2102"/>
                  </a:lnTo>
                  <a:lnTo>
                    <a:pt x="39155" y="1520"/>
                  </a:lnTo>
                  <a:lnTo>
                    <a:pt x="36750" y="1045"/>
                  </a:lnTo>
                  <a:lnTo>
                    <a:pt x="34319" y="662"/>
                  </a:lnTo>
                  <a:lnTo>
                    <a:pt x="31887" y="358"/>
                  </a:lnTo>
                  <a:lnTo>
                    <a:pt x="29443" y="159"/>
                  </a:lnTo>
                  <a:lnTo>
                    <a:pt x="26985" y="40"/>
                  </a:lnTo>
                  <a:lnTo>
                    <a:pt x="245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8042939" y="4042104"/>
              <a:ext cx="1094199" cy="1101384"/>
            </a:xfrm>
            <a:custGeom>
              <a:avLst/>
              <a:gdLst/>
              <a:ahLst/>
              <a:cxnLst/>
              <a:rect l="l" t="t" r="r" b="b"/>
              <a:pathLst>
                <a:path w="34266" h="34491" extrusionOk="0">
                  <a:moveTo>
                    <a:pt x="34266" y="0"/>
                  </a:moveTo>
                  <a:lnTo>
                    <a:pt x="32561" y="2564"/>
                  </a:lnTo>
                  <a:lnTo>
                    <a:pt x="29046" y="7678"/>
                  </a:lnTo>
                  <a:lnTo>
                    <a:pt x="26284" y="11444"/>
                  </a:lnTo>
                  <a:lnTo>
                    <a:pt x="24381" y="13902"/>
                  </a:lnTo>
                  <a:lnTo>
                    <a:pt x="22425" y="16307"/>
                  </a:lnTo>
                  <a:lnTo>
                    <a:pt x="20404" y="18646"/>
                  </a:lnTo>
                  <a:lnTo>
                    <a:pt x="18303" y="20919"/>
                  </a:lnTo>
                  <a:lnTo>
                    <a:pt x="16149" y="23099"/>
                  </a:lnTo>
                  <a:lnTo>
                    <a:pt x="13902" y="25187"/>
                  </a:lnTo>
                  <a:lnTo>
                    <a:pt x="11590" y="27169"/>
                  </a:lnTo>
                  <a:lnTo>
                    <a:pt x="9171" y="29033"/>
                  </a:lnTo>
                  <a:lnTo>
                    <a:pt x="6674" y="30777"/>
                  </a:lnTo>
                  <a:lnTo>
                    <a:pt x="4084" y="32376"/>
                  </a:lnTo>
                  <a:lnTo>
                    <a:pt x="1388" y="33830"/>
                  </a:lnTo>
                  <a:lnTo>
                    <a:pt x="0" y="34490"/>
                  </a:lnTo>
                  <a:lnTo>
                    <a:pt x="1890" y="34490"/>
                  </a:lnTo>
                  <a:lnTo>
                    <a:pt x="3185" y="33816"/>
                  </a:lnTo>
                  <a:lnTo>
                    <a:pt x="5696" y="32376"/>
                  </a:lnTo>
                  <a:lnTo>
                    <a:pt x="8114" y="30790"/>
                  </a:lnTo>
                  <a:lnTo>
                    <a:pt x="10453" y="29099"/>
                  </a:lnTo>
                  <a:lnTo>
                    <a:pt x="12713" y="27288"/>
                  </a:lnTo>
                  <a:lnTo>
                    <a:pt x="14893" y="25385"/>
                  </a:lnTo>
                  <a:lnTo>
                    <a:pt x="17008" y="23390"/>
                  </a:lnTo>
                  <a:lnTo>
                    <a:pt x="19056" y="21315"/>
                  </a:lnTo>
                  <a:lnTo>
                    <a:pt x="21038" y="19148"/>
                  </a:lnTo>
                  <a:lnTo>
                    <a:pt x="22954" y="16928"/>
                  </a:lnTo>
                  <a:lnTo>
                    <a:pt x="24817" y="14655"/>
                  </a:lnTo>
                  <a:lnTo>
                    <a:pt x="26641" y="12330"/>
                  </a:lnTo>
                  <a:lnTo>
                    <a:pt x="29271" y="8775"/>
                  </a:lnTo>
                  <a:lnTo>
                    <a:pt x="32640" y="3938"/>
                  </a:lnTo>
                  <a:lnTo>
                    <a:pt x="34266" y="1494"/>
                  </a:lnTo>
                  <a:lnTo>
                    <a:pt x="342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8346749" y="4329469"/>
              <a:ext cx="790393" cy="814023"/>
            </a:xfrm>
            <a:custGeom>
              <a:avLst/>
              <a:gdLst/>
              <a:ahLst/>
              <a:cxnLst/>
              <a:rect l="l" t="t" r="r" b="b"/>
              <a:pathLst>
                <a:path w="24752" h="25492" extrusionOk="0">
                  <a:moveTo>
                    <a:pt x="24752" y="1"/>
                  </a:moveTo>
                  <a:lnTo>
                    <a:pt x="23496" y="1851"/>
                  </a:lnTo>
                  <a:lnTo>
                    <a:pt x="20853" y="5445"/>
                  </a:lnTo>
                  <a:lnTo>
                    <a:pt x="18052" y="8920"/>
                  </a:lnTo>
                  <a:lnTo>
                    <a:pt x="15092" y="12264"/>
                  </a:lnTo>
                  <a:lnTo>
                    <a:pt x="11986" y="15475"/>
                  </a:lnTo>
                  <a:lnTo>
                    <a:pt x="8736" y="18527"/>
                  </a:lnTo>
                  <a:lnTo>
                    <a:pt x="5340" y="21434"/>
                  </a:lnTo>
                  <a:lnTo>
                    <a:pt x="1811" y="24183"/>
                  </a:lnTo>
                  <a:lnTo>
                    <a:pt x="1" y="25491"/>
                  </a:lnTo>
                  <a:lnTo>
                    <a:pt x="1415" y="25491"/>
                  </a:lnTo>
                  <a:lnTo>
                    <a:pt x="3106" y="24249"/>
                  </a:lnTo>
                  <a:lnTo>
                    <a:pt x="6397" y="21619"/>
                  </a:lnTo>
                  <a:lnTo>
                    <a:pt x="9581" y="18871"/>
                  </a:lnTo>
                  <a:lnTo>
                    <a:pt x="12634" y="15977"/>
                  </a:lnTo>
                  <a:lnTo>
                    <a:pt x="15568" y="12964"/>
                  </a:lnTo>
                  <a:lnTo>
                    <a:pt x="18369" y="9832"/>
                  </a:lnTo>
                  <a:lnTo>
                    <a:pt x="21025" y="6568"/>
                  </a:lnTo>
                  <a:lnTo>
                    <a:pt x="23549" y="3212"/>
                  </a:lnTo>
                  <a:lnTo>
                    <a:pt x="24752" y="1481"/>
                  </a:lnTo>
                  <a:lnTo>
                    <a:pt x="247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1"/>
            <p:cNvSpPr/>
            <p:nvPr/>
          </p:nvSpPr>
          <p:spPr>
            <a:xfrm>
              <a:off x="8670006" y="4631172"/>
              <a:ext cx="467141" cy="512325"/>
            </a:xfrm>
            <a:custGeom>
              <a:avLst/>
              <a:gdLst/>
              <a:ahLst/>
              <a:cxnLst/>
              <a:rect l="l" t="t" r="r" b="b"/>
              <a:pathLst>
                <a:path w="14629" h="16044" extrusionOk="0">
                  <a:moveTo>
                    <a:pt x="14629" y="1"/>
                  </a:moveTo>
                  <a:lnTo>
                    <a:pt x="13862" y="1151"/>
                  </a:lnTo>
                  <a:lnTo>
                    <a:pt x="12290" y="3397"/>
                  </a:lnTo>
                  <a:lnTo>
                    <a:pt x="10638" y="5577"/>
                  </a:lnTo>
                  <a:lnTo>
                    <a:pt x="8920" y="7705"/>
                  </a:lnTo>
                  <a:lnTo>
                    <a:pt x="7110" y="9727"/>
                  </a:lnTo>
                  <a:lnTo>
                    <a:pt x="5207" y="11669"/>
                  </a:lnTo>
                  <a:lnTo>
                    <a:pt x="3211" y="13506"/>
                  </a:lnTo>
                  <a:lnTo>
                    <a:pt x="1097" y="15237"/>
                  </a:lnTo>
                  <a:lnTo>
                    <a:pt x="0" y="16043"/>
                  </a:lnTo>
                  <a:lnTo>
                    <a:pt x="1388" y="16043"/>
                  </a:lnTo>
                  <a:lnTo>
                    <a:pt x="2366" y="15290"/>
                  </a:lnTo>
                  <a:lnTo>
                    <a:pt x="4255" y="13691"/>
                  </a:lnTo>
                  <a:lnTo>
                    <a:pt x="6039" y="12013"/>
                  </a:lnTo>
                  <a:lnTo>
                    <a:pt x="7757" y="10242"/>
                  </a:lnTo>
                  <a:lnTo>
                    <a:pt x="9396" y="8405"/>
                  </a:lnTo>
                  <a:lnTo>
                    <a:pt x="10968" y="6502"/>
                  </a:lnTo>
                  <a:lnTo>
                    <a:pt x="12475" y="4533"/>
                  </a:lnTo>
                  <a:lnTo>
                    <a:pt x="13928" y="2512"/>
                  </a:lnTo>
                  <a:lnTo>
                    <a:pt x="14629" y="1481"/>
                  </a:lnTo>
                  <a:lnTo>
                    <a:pt x="146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1"/>
            <p:cNvSpPr/>
            <p:nvPr/>
          </p:nvSpPr>
          <p:spPr>
            <a:xfrm>
              <a:off x="8942170" y="4945551"/>
              <a:ext cx="194980" cy="197950"/>
            </a:xfrm>
            <a:custGeom>
              <a:avLst/>
              <a:gdLst/>
              <a:ahLst/>
              <a:cxnLst/>
              <a:rect l="l" t="t" r="r" b="b"/>
              <a:pathLst>
                <a:path w="6106" h="6199" extrusionOk="0">
                  <a:moveTo>
                    <a:pt x="6106" y="1"/>
                  </a:moveTo>
                  <a:lnTo>
                    <a:pt x="5405" y="833"/>
                  </a:lnTo>
                  <a:lnTo>
                    <a:pt x="3938" y="2432"/>
                  </a:lnTo>
                  <a:lnTo>
                    <a:pt x="2406" y="3978"/>
                  </a:lnTo>
                  <a:lnTo>
                    <a:pt x="820" y="5471"/>
                  </a:lnTo>
                  <a:lnTo>
                    <a:pt x="1" y="6198"/>
                  </a:lnTo>
                  <a:lnTo>
                    <a:pt x="1230" y="6198"/>
                  </a:lnTo>
                  <a:lnTo>
                    <a:pt x="2498" y="5022"/>
                  </a:lnTo>
                  <a:lnTo>
                    <a:pt x="4943" y="2551"/>
                  </a:lnTo>
                  <a:lnTo>
                    <a:pt x="6106" y="1269"/>
                  </a:lnTo>
                  <a:lnTo>
                    <a:pt x="61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9" name="Google Shape;549;p21"/>
          <p:cNvSpPr/>
          <p:nvPr/>
        </p:nvSpPr>
        <p:spPr>
          <a:xfrm>
            <a:off x="8716400" y="-4912"/>
            <a:ext cx="597000" cy="350250"/>
          </a:xfrm>
          <a:custGeom>
            <a:avLst/>
            <a:gdLst/>
            <a:ahLst/>
            <a:cxnLst/>
            <a:rect l="l" t="t" r="r" b="b"/>
            <a:pathLst>
              <a:path w="23880" h="14010" extrusionOk="0">
                <a:moveTo>
                  <a:pt x="23880" y="4090"/>
                </a:moveTo>
                <a:cubicBezTo>
                  <a:pt x="20922" y="-1830"/>
                  <a:pt x="9336" y="-613"/>
                  <a:pt x="4041" y="3356"/>
                </a:cubicBezTo>
                <a:cubicBezTo>
                  <a:pt x="1002" y="5634"/>
                  <a:pt x="0" y="10212"/>
                  <a:pt x="0" y="14010"/>
                </a:cubicBezTo>
              </a:path>
            </a:pathLst>
          </a:custGeom>
          <a:noFill/>
          <a:ln w="19050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50" name="Google Shape;550;p21"/>
          <p:cNvSpPr/>
          <p:nvPr/>
        </p:nvSpPr>
        <p:spPr>
          <a:xfrm>
            <a:off x="7853025" y="1273025"/>
            <a:ext cx="638875" cy="476250"/>
          </a:xfrm>
          <a:custGeom>
            <a:avLst/>
            <a:gdLst/>
            <a:ahLst/>
            <a:cxnLst/>
            <a:rect l="l" t="t" r="r" b="b"/>
            <a:pathLst>
              <a:path w="25555" h="19050" extrusionOk="0">
                <a:moveTo>
                  <a:pt x="24248" y="0"/>
                </a:moveTo>
                <a:cubicBezTo>
                  <a:pt x="27177" y="5854"/>
                  <a:pt x="24788" y="17451"/>
                  <a:pt x="18370" y="18737"/>
                </a:cubicBezTo>
                <a:cubicBezTo>
                  <a:pt x="12195" y="19974"/>
                  <a:pt x="5975" y="16318"/>
                  <a:pt x="0" y="14328"/>
                </a:cubicBezTo>
              </a:path>
            </a:pathLst>
          </a:custGeom>
          <a:noFill/>
          <a:ln w="19050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51" name="Google Shape;551;p21"/>
          <p:cNvSpPr/>
          <p:nvPr/>
        </p:nvSpPr>
        <p:spPr>
          <a:xfrm>
            <a:off x="7134442" y="2154750"/>
            <a:ext cx="681825" cy="677725"/>
          </a:xfrm>
          <a:custGeom>
            <a:avLst/>
            <a:gdLst/>
            <a:ahLst/>
            <a:cxnLst/>
            <a:rect l="l" t="t" r="r" b="b"/>
            <a:pathLst>
              <a:path w="27273" h="27109" extrusionOk="0">
                <a:moveTo>
                  <a:pt x="6332" y="0"/>
                </a:moveTo>
                <a:cubicBezTo>
                  <a:pt x="3438" y="3860"/>
                  <a:pt x="-1446" y="8792"/>
                  <a:pt x="454" y="13227"/>
                </a:cubicBezTo>
                <a:cubicBezTo>
                  <a:pt x="4318" y="22245"/>
                  <a:pt x="19111" y="30794"/>
                  <a:pt x="27273" y="25350"/>
                </a:cubicBezTo>
              </a:path>
            </a:pathLst>
          </a:custGeom>
          <a:noFill/>
          <a:ln w="19050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52" name="Google Shape;552;p21"/>
          <p:cNvSpPr/>
          <p:nvPr/>
        </p:nvSpPr>
        <p:spPr>
          <a:xfrm>
            <a:off x="7154975" y="3073250"/>
            <a:ext cx="1299225" cy="344525"/>
          </a:xfrm>
          <a:custGeom>
            <a:avLst/>
            <a:gdLst/>
            <a:ahLst/>
            <a:cxnLst/>
            <a:rect l="l" t="t" r="r" b="b"/>
            <a:pathLst>
              <a:path w="51969" h="13781" extrusionOk="0">
                <a:moveTo>
                  <a:pt x="51068" y="0"/>
                </a:moveTo>
                <a:cubicBezTo>
                  <a:pt x="56236" y="6889"/>
                  <a:pt x="36360" y="16710"/>
                  <a:pt x="28657" y="12858"/>
                </a:cubicBezTo>
                <a:cubicBezTo>
                  <a:pt x="19913" y="8486"/>
                  <a:pt x="6913" y="-300"/>
                  <a:pt x="0" y="6613"/>
                </a:cubicBezTo>
              </a:path>
            </a:pathLst>
          </a:custGeom>
          <a:noFill/>
          <a:ln w="19050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53" name="Google Shape;553;p21"/>
          <p:cNvSpPr/>
          <p:nvPr/>
        </p:nvSpPr>
        <p:spPr>
          <a:xfrm>
            <a:off x="6016106" y="3449825"/>
            <a:ext cx="431650" cy="881725"/>
          </a:xfrm>
          <a:custGeom>
            <a:avLst/>
            <a:gdLst/>
            <a:ahLst/>
            <a:cxnLst/>
            <a:rect l="l" t="t" r="r" b="b"/>
            <a:pathLst>
              <a:path w="17266" h="35269" extrusionOk="0">
                <a:moveTo>
                  <a:pt x="12857" y="0"/>
                </a:moveTo>
                <a:cubicBezTo>
                  <a:pt x="4103" y="1749"/>
                  <a:pt x="-2091" y="15411"/>
                  <a:pt x="733" y="23880"/>
                </a:cubicBezTo>
                <a:cubicBezTo>
                  <a:pt x="2850" y="30228"/>
                  <a:pt x="10574" y="35269"/>
                  <a:pt x="17266" y="35269"/>
                </a:cubicBezTo>
              </a:path>
            </a:pathLst>
          </a:custGeom>
          <a:noFill/>
          <a:ln w="19050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54" name="Google Shape;554;p21"/>
          <p:cNvSpPr/>
          <p:nvPr/>
        </p:nvSpPr>
        <p:spPr>
          <a:xfrm>
            <a:off x="8688850" y="4498725"/>
            <a:ext cx="293275" cy="633750"/>
          </a:xfrm>
          <a:custGeom>
            <a:avLst/>
            <a:gdLst/>
            <a:ahLst/>
            <a:cxnLst/>
            <a:rect l="l" t="t" r="r" b="b"/>
            <a:pathLst>
              <a:path w="11731" h="25350" extrusionOk="0">
                <a:moveTo>
                  <a:pt x="0" y="0"/>
                </a:moveTo>
                <a:cubicBezTo>
                  <a:pt x="5369" y="0"/>
                  <a:pt x="13383" y="6404"/>
                  <a:pt x="11389" y="11389"/>
                </a:cubicBezTo>
                <a:cubicBezTo>
                  <a:pt x="9214" y="16824"/>
                  <a:pt x="734" y="19496"/>
                  <a:pt x="734" y="25350"/>
                </a:cubicBezTo>
              </a:path>
            </a:pathLst>
          </a:custGeom>
          <a:noFill/>
          <a:ln w="19050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555" name="Google Shape;555;p21"/>
          <p:cNvSpPr/>
          <p:nvPr/>
        </p:nvSpPr>
        <p:spPr>
          <a:xfrm>
            <a:off x="6952900" y="4152185"/>
            <a:ext cx="1120550" cy="208775"/>
          </a:xfrm>
          <a:custGeom>
            <a:avLst/>
            <a:gdLst/>
            <a:ahLst/>
            <a:cxnLst/>
            <a:rect l="l" t="t" r="r" b="b"/>
            <a:pathLst>
              <a:path w="44822" h="8351" extrusionOk="0">
                <a:moveTo>
                  <a:pt x="0" y="8351"/>
                </a:moveTo>
                <a:cubicBezTo>
                  <a:pt x="4001" y="2353"/>
                  <a:pt x="13275" y="-1345"/>
                  <a:pt x="20207" y="636"/>
                </a:cubicBezTo>
                <a:cubicBezTo>
                  <a:pt x="24095" y="1747"/>
                  <a:pt x="26162" y="6824"/>
                  <a:pt x="30127" y="7616"/>
                </a:cubicBezTo>
                <a:cubicBezTo>
                  <a:pt x="35026" y="8595"/>
                  <a:pt x="39827" y="4677"/>
                  <a:pt x="44822" y="4677"/>
                </a:cubicBezTo>
              </a:path>
            </a:pathLst>
          </a:custGeom>
          <a:noFill/>
          <a:ln w="19050" cap="rnd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1">
    <p:bg>
      <p:bgPr>
        <a:solidFill>
          <a:schemeClr val="accent2"/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2"/>
          <p:cNvSpPr txBox="1">
            <a:spLocks noGrp="1"/>
          </p:cNvSpPr>
          <p:nvPr>
            <p:ph type="title"/>
          </p:nvPr>
        </p:nvSpPr>
        <p:spPr>
          <a:xfrm>
            <a:off x="1761275" y="1389500"/>
            <a:ext cx="3294900" cy="11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900"/>
              <a:buNone/>
              <a:defRPr sz="4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8" name="Google Shape;558;p22"/>
          <p:cNvSpPr txBox="1">
            <a:spLocks noGrp="1"/>
          </p:cNvSpPr>
          <p:nvPr>
            <p:ph type="title" idx="2" hasCustomPrompt="1"/>
          </p:nvPr>
        </p:nvSpPr>
        <p:spPr>
          <a:xfrm>
            <a:off x="872950" y="1389506"/>
            <a:ext cx="764400" cy="11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6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559" name="Google Shape;559;p22"/>
          <p:cNvSpPr txBox="1">
            <a:spLocks noGrp="1"/>
          </p:cNvSpPr>
          <p:nvPr>
            <p:ph type="subTitle" idx="1"/>
          </p:nvPr>
        </p:nvSpPr>
        <p:spPr>
          <a:xfrm>
            <a:off x="1763425" y="2627925"/>
            <a:ext cx="3294900" cy="7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idact Gothic"/>
              <a:buNone/>
              <a:defRPr sz="1800"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BM Plex Sans"/>
              <a:buNone/>
              <a:defRPr>
                <a:latin typeface="IBM Plex Sans"/>
                <a:ea typeface="IBM Plex Sans"/>
                <a:cs typeface="IBM Plex Sans"/>
                <a:sym typeface="IBM Plex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BM Plex Sans"/>
              <a:buNone/>
              <a:defRPr>
                <a:latin typeface="IBM Plex Sans"/>
                <a:ea typeface="IBM Plex Sans"/>
                <a:cs typeface="IBM Plex Sans"/>
                <a:sym typeface="IBM Plex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BM Plex Sans"/>
              <a:buNone/>
              <a:defRPr>
                <a:latin typeface="IBM Plex Sans"/>
                <a:ea typeface="IBM Plex Sans"/>
                <a:cs typeface="IBM Plex Sans"/>
                <a:sym typeface="IBM Plex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BM Plex Sans"/>
              <a:buNone/>
              <a:defRPr>
                <a:latin typeface="IBM Plex Sans"/>
                <a:ea typeface="IBM Plex Sans"/>
                <a:cs typeface="IBM Plex Sans"/>
                <a:sym typeface="IBM Plex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BM Plex Sans"/>
              <a:buNone/>
              <a:defRPr>
                <a:latin typeface="IBM Plex Sans"/>
                <a:ea typeface="IBM Plex Sans"/>
                <a:cs typeface="IBM Plex Sans"/>
                <a:sym typeface="IBM Plex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BM Plex Sans"/>
              <a:buNone/>
              <a:defRPr>
                <a:latin typeface="IBM Plex Sans"/>
                <a:ea typeface="IBM Plex Sans"/>
                <a:cs typeface="IBM Plex Sans"/>
                <a:sym typeface="IBM Plex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BM Plex Sans"/>
              <a:buNone/>
              <a:defRPr>
                <a:latin typeface="IBM Plex Sans"/>
                <a:ea typeface="IBM Plex Sans"/>
                <a:cs typeface="IBM Plex Sans"/>
                <a:sym typeface="IBM Plex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BM Plex Sans"/>
              <a:buNone/>
              <a:defRPr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  <p:sp>
        <p:nvSpPr>
          <p:cNvPr id="560" name="Google Shape;560;p22"/>
          <p:cNvSpPr/>
          <p:nvPr/>
        </p:nvSpPr>
        <p:spPr>
          <a:xfrm rot="-9217936" flipH="1">
            <a:off x="315497" y="14597"/>
            <a:ext cx="444669" cy="1782627"/>
          </a:xfrm>
          <a:custGeom>
            <a:avLst/>
            <a:gdLst/>
            <a:ahLst/>
            <a:cxnLst/>
            <a:rect l="l" t="t" r="r" b="b"/>
            <a:pathLst>
              <a:path w="17788" h="71310" extrusionOk="0">
                <a:moveTo>
                  <a:pt x="1102" y="403"/>
                </a:moveTo>
                <a:cubicBezTo>
                  <a:pt x="7162" y="-1110"/>
                  <a:pt x="16753" y="3038"/>
                  <a:pt x="17635" y="9221"/>
                </a:cubicBezTo>
                <a:cubicBezTo>
                  <a:pt x="18817" y="17508"/>
                  <a:pt x="10846" y="24613"/>
                  <a:pt x="8818" y="32734"/>
                </a:cubicBezTo>
                <a:cubicBezTo>
                  <a:pt x="6650" y="41415"/>
                  <a:pt x="13244" y="51246"/>
                  <a:pt x="9920" y="59553"/>
                </a:cubicBezTo>
                <a:cubicBezTo>
                  <a:pt x="8015" y="64314"/>
                  <a:pt x="2296" y="66725"/>
                  <a:pt x="0" y="71310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bg>
      <p:bgPr>
        <a:solidFill>
          <a:schemeClr val="accent2"/>
        </a:solidFill>
        <a:effectLst/>
      </p:bgPr>
    </p:bg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29"/>
          <p:cNvSpPr txBox="1">
            <a:spLocks noGrp="1"/>
          </p:cNvSpPr>
          <p:nvPr>
            <p:ph type="title"/>
          </p:nvPr>
        </p:nvSpPr>
        <p:spPr>
          <a:xfrm>
            <a:off x="870675" y="2272050"/>
            <a:ext cx="2034000" cy="3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2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11" name="Google Shape;711;p29"/>
          <p:cNvSpPr txBox="1">
            <a:spLocks noGrp="1"/>
          </p:cNvSpPr>
          <p:nvPr>
            <p:ph type="subTitle" idx="1"/>
          </p:nvPr>
        </p:nvSpPr>
        <p:spPr>
          <a:xfrm>
            <a:off x="872650" y="2592488"/>
            <a:ext cx="2034000" cy="8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29"/>
          <p:cNvSpPr txBox="1">
            <a:spLocks noGrp="1"/>
          </p:cNvSpPr>
          <p:nvPr>
            <p:ph type="title" idx="2"/>
          </p:nvPr>
        </p:nvSpPr>
        <p:spPr>
          <a:xfrm>
            <a:off x="3635250" y="2272050"/>
            <a:ext cx="2034000" cy="3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2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13" name="Google Shape;713;p29"/>
          <p:cNvSpPr txBox="1">
            <a:spLocks noGrp="1"/>
          </p:cNvSpPr>
          <p:nvPr>
            <p:ph type="subTitle" idx="3"/>
          </p:nvPr>
        </p:nvSpPr>
        <p:spPr>
          <a:xfrm>
            <a:off x="3633175" y="2592488"/>
            <a:ext cx="2038200" cy="8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29"/>
          <p:cNvSpPr txBox="1">
            <a:spLocks noGrp="1"/>
          </p:cNvSpPr>
          <p:nvPr>
            <p:ph type="title" idx="4"/>
          </p:nvPr>
        </p:nvSpPr>
        <p:spPr>
          <a:xfrm>
            <a:off x="6391675" y="2272050"/>
            <a:ext cx="2034000" cy="30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2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500"/>
              <a:buNone/>
              <a:defRPr sz="1500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15" name="Google Shape;715;p29"/>
          <p:cNvSpPr txBox="1">
            <a:spLocks noGrp="1"/>
          </p:cNvSpPr>
          <p:nvPr>
            <p:ph type="subTitle" idx="5"/>
          </p:nvPr>
        </p:nvSpPr>
        <p:spPr>
          <a:xfrm>
            <a:off x="6393650" y="2592488"/>
            <a:ext cx="2038200" cy="8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16" name="Google Shape;716;p29"/>
          <p:cNvGrpSpPr/>
          <p:nvPr/>
        </p:nvGrpSpPr>
        <p:grpSpPr>
          <a:xfrm flipH="1">
            <a:off x="-3783148" y="3452909"/>
            <a:ext cx="8471923" cy="1712347"/>
            <a:chOff x="2431496" y="3198979"/>
            <a:chExt cx="6705654" cy="1944523"/>
          </a:xfrm>
        </p:grpSpPr>
        <p:sp>
          <p:nvSpPr>
            <p:cNvPr id="717" name="Google Shape;717;p29"/>
            <p:cNvSpPr/>
            <p:nvPr/>
          </p:nvSpPr>
          <p:spPr>
            <a:xfrm>
              <a:off x="2431496" y="3198979"/>
              <a:ext cx="6705570" cy="1944498"/>
            </a:xfrm>
            <a:custGeom>
              <a:avLst/>
              <a:gdLst/>
              <a:ahLst/>
              <a:cxnLst/>
              <a:rect l="l" t="t" r="r" b="b"/>
              <a:pathLst>
                <a:path w="209992" h="60894" extrusionOk="0">
                  <a:moveTo>
                    <a:pt x="209992" y="1"/>
                  </a:moveTo>
                  <a:lnTo>
                    <a:pt x="208261" y="3040"/>
                  </a:lnTo>
                  <a:lnTo>
                    <a:pt x="204693" y="9066"/>
                  </a:lnTo>
                  <a:lnTo>
                    <a:pt x="202829" y="12026"/>
                  </a:lnTo>
                  <a:lnTo>
                    <a:pt x="201785" y="13651"/>
                  </a:lnTo>
                  <a:lnTo>
                    <a:pt x="199658" y="16889"/>
                  </a:lnTo>
                  <a:lnTo>
                    <a:pt x="197438" y="20100"/>
                  </a:lnTo>
                  <a:lnTo>
                    <a:pt x="195125" y="23232"/>
                  </a:lnTo>
                  <a:lnTo>
                    <a:pt x="192720" y="26298"/>
                  </a:lnTo>
                  <a:lnTo>
                    <a:pt x="190196" y="29245"/>
                  </a:lnTo>
                  <a:lnTo>
                    <a:pt x="187540" y="32086"/>
                  </a:lnTo>
                  <a:lnTo>
                    <a:pt x="184752" y="34768"/>
                  </a:lnTo>
                  <a:lnTo>
                    <a:pt x="183285" y="36050"/>
                  </a:lnTo>
                  <a:lnTo>
                    <a:pt x="182479" y="36724"/>
                  </a:lnTo>
                  <a:lnTo>
                    <a:pt x="180827" y="38019"/>
                  </a:lnTo>
                  <a:lnTo>
                    <a:pt x="179109" y="39235"/>
                  </a:lnTo>
                  <a:lnTo>
                    <a:pt x="177339" y="40398"/>
                  </a:lnTo>
                  <a:lnTo>
                    <a:pt x="175528" y="41481"/>
                  </a:lnTo>
                  <a:lnTo>
                    <a:pt x="173678" y="42512"/>
                  </a:lnTo>
                  <a:lnTo>
                    <a:pt x="170864" y="43952"/>
                  </a:lnTo>
                  <a:lnTo>
                    <a:pt x="168961" y="44824"/>
                  </a:lnTo>
                  <a:lnTo>
                    <a:pt x="167890" y="45287"/>
                  </a:lnTo>
                  <a:lnTo>
                    <a:pt x="165750" y="46133"/>
                  </a:lnTo>
                  <a:lnTo>
                    <a:pt x="163556" y="46873"/>
                  </a:lnTo>
                  <a:lnTo>
                    <a:pt x="161349" y="47494"/>
                  </a:lnTo>
                  <a:lnTo>
                    <a:pt x="159103" y="48009"/>
                  </a:lnTo>
                  <a:lnTo>
                    <a:pt x="156843" y="48419"/>
                  </a:lnTo>
                  <a:lnTo>
                    <a:pt x="154557" y="48696"/>
                  </a:lnTo>
                  <a:lnTo>
                    <a:pt x="152244" y="48868"/>
                  </a:lnTo>
                  <a:lnTo>
                    <a:pt x="151095" y="48894"/>
                  </a:lnTo>
                  <a:lnTo>
                    <a:pt x="150196" y="48908"/>
                  </a:lnTo>
                  <a:lnTo>
                    <a:pt x="148399" y="48855"/>
                  </a:lnTo>
                  <a:lnTo>
                    <a:pt x="146628" y="48736"/>
                  </a:lnTo>
                  <a:lnTo>
                    <a:pt x="144857" y="48538"/>
                  </a:lnTo>
                  <a:lnTo>
                    <a:pt x="143113" y="48287"/>
                  </a:lnTo>
                  <a:lnTo>
                    <a:pt x="141382" y="47956"/>
                  </a:lnTo>
                  <a:lnTo>
                    <a:pt x="138805" y="47362"/>
                  </a:lnTo>
                  <a:lnTo>
                    <a:pt x="135409" y="46357"/>
                  </a:lnTo>
                  <a:lnTo>
                    <a:pt x="132079" y="45168"/>
                  </a:lnTo>
                  <a:lnTo>
                    <a:pt x="128789" y="43820"/>
                  </a:lnTo>
                  <a:lnTo>
                    <a:pt x="125564" y="42340"/>
                  </a:lnTo>
                  <a:lnTo>
                    <a:pt x="123965" y="41547"/>
                  </a:lnTo>
                  <a:lnTo>
                    <a:pt x="120886" y="40001"/>
                  </a:lnTo>
                  <a:lnTo>
                    <a:pt x="114755" y="36869"/>
                  </a:lnTo>
                  <a:lnTo>
                    <a:pt x="110130" y="34596"/>
                  </a:lnTo>
                  <a:lnTo>
                    <a:pt x="106998" y="33156"/>
                  </a:lnTo>
                  <a:lnTo>
                    <a:pt x="103840" y="31808"/>
                  </a:lnTo>
                  <a:lnTo>
                    <a:pt x="100615" y="30592"/>
                  </a:lnTo>
                  <a:lnTo>
                    <a:pt x="98977" y="30037"/>
                  </a:lnTo>
                  <a:lnTo>
                    <a:pt x="97933" y="29707"/>
                  </a:lnTo>
                  <a:lnTo>
                    <a:pt x="95832" y="29086"/>
                  </a:lnTo>
                  <a:lnTo>
                    <a:pt x="93704" y="28544"/>
                  </a:lnTo>
                  <a:lnTo>
                    <a:pt x="91577" y="28055"/>
                  </a:lnTo>
                  <a:lnTo>
                    <a:pt x="89423" y="27646"/>
                  </a:lnTo>
                  <a:lnTo>
                    <a:pt x="87269" y="27289"/>
                  </a:lnTo>
                  <a:lnTo>
                    <a:pt x="85102" y="27011"/>
                  </a:lnTo>
                  <a:lnTo>
                    <a:pt x="82934" y="26787"/>
                  </a:lnTo>
                  <a:lnTo>
                    <a:pt x="80754" y="26628"/>
                  </a:lnTo>
                  <a:lnTo>
                    <a:pt x="78574" y="26522"/>
                  </a:lnTo>
                  <a:lnTo>
                    <a:pt x="75283" y="26483"/>
                  </a:lnTo>
                  <a:lnTo>
                    <a:pt x="70922" y="26655"/>
                  </a:lnTo>
                  <a:lnTo>
                    <a:pt x="66562" y="27064"/>
                  </a:lnTo>
                  <a:lnTo>
                    <a:pt x="64381" y="27368"/>
                  </a:lnTo>
                  <a:lnTo>
                    <a:pt x="63205" y="27540"/>
                  </a:lnTo>
                  <a:lnTo>
                    <a:pt x="60840" y="27963"/>
                  </a:lnTo>
                  <a:lnTo>
                    <a:pt x="58488" y="28452"/>
                  </a:lnTo>
                  <a:lnTo>
                    <a:pt x="56149" y="29007"/>
                  </a:lnTo>
                  <a:lnTo>
                    <a:pt x="52673" y="29932"/>
                  </a:lnTo>
                  <a:lnTo>
                    <a:pt x="48101" y="31372"/>
                  </a:lnTo>
                  <a:lnTo>
                    <a:pt x="43582" y="33011"/>
                  </a:lnTo>
                  <a:lnTo>
                    <a:pt x="39128" y="34834"/>
                  </a:lnTo>
                  <a:lnTo>
                    <a:pt x="34741" y="36816"/>
                  </a:lnTo>
                  <a:lnTo>
                    <a:pt x="30433" y="38918"/>
                  </a:lnTo>
                  <a:lnTo>
                    <a:pt x="28306" y="40014"/>
                  </a:lnTo>
                  <a:lnTo>
                    <a:pt x="26575" y="40939"/>
                  </a:lnTo>
                  <a:lnTo>
                    <a:pt x="23192" y="42935"/>
                  </a:lnTo>
                  <a:lnTo>
                    <a:pt x="19888" y="45062"/>
                  </a:lnTo>
                  <a:lnTo>
                    <a:pt x="16637" y="47296"/>
                  </a:lnTo>
                  <a:lnTo>
                    <a:pt x="15052" y="48432"/>
                  </a:lnTo>
                  <a:lnTo>
                    <a:pt x="13387" y="49634"/>
                  </a:lnTo>
                  <a:lnTo>
                    <a:pt x="10096" y="52119"/>
                  </a:lnTo>
                  <a:lnTo>
                    <a:pt x="6898" y="54696"/>
                  </a:lnTo>
                  <a:lnTo>
                    <a:pt x="3766" y="57365"/>
                  </a:lnTo>
                  <a:lnTo>
                    <a:pt x="2247" y="58752"/>
                  </a:lnTo>
                  <a:lnTo>
                    <a:pt x="1110" y="59810"/>
                  </a:lnTo>
                  <a:lnTo>
                    <a:pt x="0" y="60893"/>
                  </a:lnTo>
                  <a:lnTo>
                    <a:pt x="1176" y="60893"/>
                  </a:lnTo>
                  <a:lnTo>
                    <a:pt x="2326" y="59783"/>
                  </a:lnTo>
                  <a:lnTo>
                    <a:pt x="4691" y="57642"/>
                  </a:lnTo>
                  <a:lnTo>
                    <a:pt x="7123" y="55581"/>
                  </a:lnTo>
                  <a:lnTo>
                    <a:pt x="9594" y="53586"/>
                  </a:lnTo>
                  <a:lnTo>
                    <a:pt x="10849" y="52595"/>
                  </a:lnTo>
                  <a:lnTo>
                    <a:pt x="12528" y="51300"/>
                  </a:lnTo>
                  <a:lnTo>
                    <a:pt x="15937" y="48789"/>
                  </a:lnTo>
                  <a:lnTo>
                    <a:pt x="19412" y="46384"/>
                  </a:lnTo>
                  <a:lnTo>
                    <a:pt x="22967" y="44071"/>
                  </a:lnTo>
                  <a:lnTo>
                    <a:pt x="24764" y="42974"/>
                  </a:lnTo>
                  <a:lnTo>
                    <a:pt x="26707" y="41825"/>
                  </a:lnTo>
                  <a:lnTo>
                    <a:pt x="30671" y="39697"/>
                  </a:lnTo>
                  <a:lnTo>
                    <a:pt x="34715" y="37728"/>
                  </a:lnTo>
                  <a:lnTo>
                    <a:pt x="38824" y="35891"/>
                  </a:lnTo>
                  <a:lnTo>
                    <a:pt x="40899" y="35019"/>
                  </a:lnTo>
                  <a:lnTo>
                    <a:pt x="43132" y="34094"/>
                  </a:lnTo>
                  <a:lnTo>
                    <a:pt x="47665" y="32416"/>
                  </a:lnTo>
                  <a:lnTo>
                    <a:pt x="52277" y="30936"/>
                  </a:lnTo>
                  <a:lnTo>
                    <a:pt x="56941" y="29667"/>
                  </a:lnTo>
                  <a:lnTo>
                    <a:pt x="59294" y="29126"/>
                  </a:lnTo>
                  <a:lnTo>
                    <a:pt x="60430" y="28888"/>
                  </a:lnTo>
                  <a:lnTo>
                    <a:pt x="62703" y="28465"/>
                  </a:lnTo>
                  <a:lnTo>
                    <a:pt x="64976" y="28108"/>
                  </a:lnTo>
                  <a:lnTo>
                    <a:pt x="67262" y="27804"/>
                  </a:lnTo>
                  <a:lnTo>
                    <a:pt x="69561" y="27580"/>
                  </a:lnTo>
                  <a:lnTo>
                    <a:pt x="71861" y="27421"/>
                  </a:lnTo>
                  <a:lnTo>
                    <a:pt x="74160" y="27328"/>
                  </a:lnTo>
                  <a:lnTo>
                    <a:pt x="76473" y="27302"/>
                  </a:lnTo>
                  <a:lnTo>
                    <a:pt x="78772" y="27355"/>
                  </a:lnTo>
                  <a:lnTo>
                    <a:pt x="81071" y="27461"/>
                  </a:lnTo>
                  <a:lnTo>
                    <a:pt x="83370" y="27646"/>
                  </a:lnTo>
                  <a:lnTo>
                    <a:pt x="85657" y="27910"/>
                  </a:lnTo>
                  <a:lnTo>
                    <a:pt x="87943" y="28227"/>
                  </a:lnTo>
                  <a:lnTo>
                    <a:pt x="90216" y="28637"/>
                  </a:lnTo>
                  <a:lnTo>
                    <a:pt x="92475" y="29099"/>
                  </a:lnTo>
                  <a:lnTo>
                    <a:pt x="94722" y="29654"/>
                  </a:lnTo>
                  <a:lnTo>
                    <a:pt x="95832" y="29958"/>
                  </a:lnTo>
                  <a:lnTo>
                    <a:pt x="97536" y="30447"/>
                  </a:lnTo>
                  <a:lnTo>
                    <a:pt x="100893" y="31570"/>
                  </a:lnTo>
                  <a:lnTo>
                    <a:pt x="104183" y="32839"/>
                  </a:lnTo>
                  <a:lnTo>
                    <a:pt x="107421" y="34240"/>
                  </a:lnTo>
                  <a:lnTo>
                    <a:pt x="112218" y="36499"/>
                  </a:lnTo>
                  <a:lnTo>
                    <a:pt x="118521" y="39697"/>
                  </a:lnTo>
                  <a:lnTo>
                    <a:pt x="121666" y="41323"/>
                  </a:lnTo>
                  <a:lnTo>
                    <a:pt x="123146" y="42063"/>
                  </a:lnTo>
                  <a:lnTo>
                    <a:pt x="126133" y="43503"/>
                  </a:lnTo>
                  <a:lnTo>
                    <a:pt x="129145" y="44851"/>
                  </a:lnTo>
                  <a:lnTo>
                    <a:pt x="132198" y="46080"/>
                  </a:lnTo>
                  <a:lnTo>
                    <a:pt x="135290" y="47177"/>
                  </a:lnTo>
                  <a:lnTo>
                    <a:pt x="138448" y="48102"/>
                  </a:lnTo>
                  <a:lnTo>
                    <a:pt x="141646" y="48842"/>
                  </a:lnTo>
                  <a:lnTo>
                    <a:pt x="144924" y="49383"/>
                  </a:lnTo>
                  <a:lnTo>
                    <a:pt x="146589" y="49555"/>
                  </a:lnTo>
                  <a:lnTo>
                    <a:pt x="147712" y="49648"/>
                  </a:lnTo>
                  <a:lnTo>
                    <a:pt x="149958" y="49727"/>
                  </a:lnTo>
                  <a:lnTo>
                    <a:pt x="152191" y="49687"/>
                  </a:lnTo>
                  <a:lnTo>
                    <a:pt x="154412" y="49529"/>
                  </a:lnTo>
                  <a:lnTo>
                    <a:pt x="156605" y="49264"/>
                  </a:lnTo>
                  <a:lnTo>
                    <a:pt x="158799" y="48881"/>
                  </a:lnTo>
                  <a:lnTo>
                    <a:pt x="160953" y="48406"/>
                  </a:lnTo>
                  <a:lnTo>
                    <a:pt x="163093" y="47824"/>
                  </a:lnTo>
                  <a:lnTo>
                    <a:pt x="165208" y="47150"/>
                  </a:lnTo>
                  <a:lnTo>
                    <a:pt x="167296" y="46384"/>
                  </a:lnTo>
                  <a:lnTo>
                    <a:pt x="169344" y="45538"/>
                  </a:lnTo>
                  <a:lnTo>
                    <a:pt x="171379" y="44613"/>
                  </a:lnTo>
                  <a:lnTo>
                    <a:pt x="173374" y="43609"/>
                  </a:lnTo>
                  <a:lnTo>
                    <a:pt x="175330" y="42538"/>
                  </a:lnTo>
                  <a:lnTo>
                    <a:pt x="177246" y="41389"/>
                  </a:lnTo>
                  <a:lnTo>
                    <a:pt x="179136" y="40186"/>
                  </a:lnTo>
                  <a:lnTo>
                    <a:pt x="180061" y="39565"/>
                  </a:lnTo>
                  <a:lnTo>
                    <a:pt x="180827" y="39036"/>
                  </a:lnTo>
                  <a:lnTo>
                    <a:pt x="182307" y="37926"/>
                  </a:lnTo>
                  <a:lnTo>
                    <a:pt x="183761" y="36764"/>
                  </a:lnTo>
                  <a:lnTo>
                    <a:pt x="185175" y="35548"/>
                  </a:lnTo>
                  <a:lnTo>
                    <a:pt x="187223" y="33645"/>
                  </a:lnTo>
                  <a:lnTo>
                    <a:pt x="189813" y="30962"/>
                  </a:lnTo>
                  <a:lnTo>
                    <a:pt x="192284" y="28135"/>
                  </a:lnTo>
                  <a:lnTo>
                    <a:pt x="194636" y="25214"/>
                  </a:lnTo>
                  <a:lnTo>
                    <a:pt x="196883" y="22228"/>
                  </a:lnTo>
                  <a:lnTo>
                    <a:pt x="199050" y="19188"/>
                  </a:lnTo>
                  <a:lnTo>
                    <a:pt x="200094" y="17682"/>
                  </a:lnTo>
                  <a:lnTo>
                    <a:pt x="201415" y="15739"/>
                  </a:lnTo>
                  <a:lnTo>
                    <a:pt x="203966" y="11788"/>
                  </a:lnTo>
                  <a:lnTo>
                    <a:pt x="206424" y="7797"/>
                  </a:lnTo>
                  <a:lnTo>
                    <a:pt x="208816" y="3754"/>
                  </a:lnTo>
                  <a:lnTo>
                    <a:pt x="209992" y="1719"/>
                  </a:lnTo>
                  <a:lnTo>
                    <a:pt x="2099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2676230" y="3460190"/>
              <a:ext cx="6460839" cy="1683290"/>
            </a:xfrm>
            <a:custGeom>
              <a:avLst/>
              <a:gdLst/>
              <a:ahLst/>
              <a:cxnLst/>
              <a:rect l="l" t="t" r="r" b="b"/>
              <a:pathLst>
                <a:path w="202328" h="52714" extrusionOk="0">
                  <a:moveTo>
                    <a:pt x="202328" y="1"/>
                  </a:moveTo>
                  <a:lnTo>
                    <a:pt x="200993" y="2260"/>
                  </a:lnTo>
                  <a:lnTo>
                    <a:pt x="198258" y="6714"/>
                  </a:lnTo>
                  <a:lnTo>
                    <a:pt x="196844" y="8920"/>
                  </a:lnTo>
                  <a:lnTo>
                    <a:pt x="195786" y="10546"/>
                  </a:lnTo>
                  <a:lnTo>
                    <a:pt x="193619" y="13783"/>
                  </a:lnTo>
                  <a:lnTo>
                    <a:pt x="191373" y="16981"/>
                  </a:lnTo>
                  <a:lnTo>
                    <a:pt x="189034" y="20113"/>
                  </a:lnTo>
                  <a:lnTo>
                    <a:pt x="186589" y="23166"/>
                  </a:lnTo>
                  <a:lnTo>
                    <a:pt x="184039" y="26126"/>
                  </a:lnTo>
                  <a:lnTo>
                    <a:pt x="181356" y="28967"/>
                  </a:lnTo>
                  <a:lnTo>
                    <a:pt x="178542" y="31649"/>
                  </a:lnTo>
                  <a:lnTo>
                    <a:pt x="177062" y="32931"/>
                  </a:lnTo>
                  <a:lnTo>
                    <a:pt x="176255" y="33605"/>
                  </a:lnTo>
                  <a:lnTo>
                    <a:pt x="174604" y="34900"/>
                  </a:lnTo>
                  <a:lnTo>
                    <a:pt x="172873" y="36116"/>
                  </a:lnTo>
                  <a:lnTo>
                    <a:pt x="171115" y="37279"/>
                  </a:lnTo>
                  <a:lnTo>
                    <a:pt x="169305" y="38376"/>
                  </a:lnTo>
                  <a:lnTo>
                    <a:pt x="167455" y="39393"/>
                  </a:lnTo>
                  <a:lnTo>
                    <a:pt x="164627" y="40833"/>
                  </a:lnTo>
                  <a:lnTo>
                    <a:pt x="162724" y="41719"/>
                  </a:lnTo>
                  <a:lnTo>
                    <a:pt x="161667" y="42181"/>
                  </a:lnTo>
                  <a:lnTo>
                    <a:pt x="159513" y="43014"/>
                  </a:lnTo>
                  <a:lnTo>
                    <a:pt x="157332" y="43754"/>
                  </a:lnTo>
                  <a:lnTo>
                    <a:pt x="155112" y="44388"/>
                  </a:lnTo>
                  <a:lnTo>
                    <a:pt x="152866" y="44903"/>
                  </a:lnTo>
                  <a:lnTo>
                    <a:pt x="150606" y="45300"/>
                  </a:lnTo>
                  <a:lnTo>
                    <a:pt x="148320" y="45591"/>
                  </a:lnTo>
                  <a:lnTo>
                    <a:pt x="146021" y="45749"/>
                  </a:lnTo>
                  <a:lnTo>
                    <a:pt x="144858" y="45789"/>
                  </a:lnTo>
                  <a:lnTo>
                    <a:pt x="143959" y="45789"/>
                  </a:lnTo>
                  <a:lnTo>
                    <a:pt x="142175" y="45749"/>
                  </a:lnTo>
                  <a:lnTo>
                    <a:pt x="140391" y="45617"/>
                  </a:lnTo>
                  <a:lnTo>
                    <a:pt x="138634" y="45432"/>
                  </a:lnTo>
                  <a:lnTo>
                    <a:pt x="136876" y="45168"/>
                  </a:lnTo>
                  <a:lnTo>
                    <a:pt x="135145" y="44837"/>
                  </a:lnTo>
                  <a:lnTo>
                    <a:pt x="132568" y="44243"/>
                  </a:lnTo>
                  <a:lnTo>
                    <a:pt x="129185" y="43238"/>
                  </a:lnTo>
                  <a:lnTo>
                    <a:pt x="125842" y="42049"/>
                  </a:lnTo>
                  <a:lnTo>
                    <a:pt x="122565" y="40701"/>
                  </a:lnTo>
                  <a:lnTo>
                    <a:pt x="119327" y="39221"/>
                  </a:lnTo>
                  <a:lnTo>
                    <a:pt x="117729" y="38442"/>
                  </a:lnTo>
                  <a:lnTo>
                    <a:pt x="114650" y="36896"/>
                  </a:lnTo>
                  <a:lnTo>
                    <a:pt x="108518" y="33750"/>
                  </a:lnTo>
                  <a:lnTo>
                    <a:pt x="103893" y="31478"/>
                  </a:lnTo>
                  <a:lnTo>
                    <a:pt x="100774" y="30037"/>
                  </a:lnTo>
                  <a:lnTo>
                    <a:pt x="97603" y="28703"/>
                  </a:lnTo>
                  <a:lnTo>
                    <a:pt x="94379" y="27474"/>
                  </a:lnTo>
                  <a:lnTo>
                    <a:pt x="92740" y="26932"/>
                  </a:lnTo>
                  <a:lnTo>
                    <a:pt x="91696" y="26588"/>
                  </a:lnTo>
                  <a:lnTo>
                    <a:pt x="89595" y="25980"/>
                  </a:lnTo>
                  <a:lnTo>
                    <a:pt x="87481" y="25425"/>
                  </a:lnTo>
                  <a:lnTo>
                    <a:pt x="85340" y="24950"/>
                  </a:lnTo>
                  <a:lnTo>
                    <a:pt x="83199" y="24527"/>
                  </a:lnTo>
                  <a:lnTo>
                    <a:pt x="81032" y="24183"/>
                  </a:lnTo>
                  <a:lnTo>
                    <a:pt x="78878" y="23892"/>
                  </a:lnTo>
                  <a:lnTo>
                    <a:pt x="76698" y="23668"/>
                  </a:lnTo>
                  <a:lnTo>
                    <a:pt x="74517" y="23509"/>
                  </a:lnTo>
                  <a:lnTo>
                    <a:pt x="72337" y="23404"/>
                  </a:lnTo>
                  <a:lnTo>
                    <a:pt x="69060" y="23377"/>
                  </a:lnTo>
                  <a:lnTo>
                    <a:pt x="64686" y="23536"/>
                  </a:lnTo>
                  <a:lnTo>
                    <a:pt x="60325" y="23945"/>
                  </a:lnTo>
                  <a:lnTo>
                    <a:pt x="58158" y="24249"/>
                  </a:lnTo>
                  <a:lnTo>
                    <a:pt x="55938" y="24593"/>
                  </a:lnTo>
                  <a:lnTo>
                    <a:pt x="51537" y="25491"/>
                  </a:lnTo>
                  <a:lnTo>
                    <a:pt x="47203" y="26615"/>
                  </a:lnTo>
                  <a:lnTo>
                    <a:pt x="42908" y="27923"/>
                  </a:lnTo>
                  <a:lnTo>
                    <a:pt x="38679" y="29416"/>
                  </a:lnTo>
                  <a:lnTo>
                    <a:pt x="34504" y="31068"/>
                  </a:lnTo>
                  <a:lnTo>
                    <a:pt x="30381" y="32865"/>
                  </a:lnTo>
                  <a:lnTo>
                    <a:pt x="26324" y="34768"/>
                  </a:lnTo>
                  <a:lnTo>
                    <a:pt x="24315" y="35759"/>
                  </a:lnTo>
                  <a:lnTo>
                    <a:pt x="22664" y="36592"/>
                  </a:lnTo>
                  <a:lnTo>
                    <a:pt x="19413" y="38376"/>
                  </a:lnTo>
                  <a:lnTo>
                    <a:pt x="16215" y="40265"/>
                  </a:lnTo>
                  <a:lnTo>
                    <a:pt x="13083" y="42287"/>
                  </a:lnTo>
                  <a:lnTo>
                    <a:pt x="10030" y="44415"/>
                  </a:lnTo>
                  <a:lnTo>
                    <a:pt x="7057" y="46648"/>
                  </a:lnTo>
                  <a:lnTo>
                    <a:pt x="4163" y="49000"/>
                  </a:lnTo>
                  <a:lnTo>
                    <a:pt x="1362" y="51445"/>
                  </a:lnTo>
                  <a:lnTo>
                    <a:pt x="1" y="52713"/>
                  </a:lnTo>
                  <a:lnTo>
                    <a:pt x="1216" y="52713"/>
                  </a:lnTo>
                  <a:lnTo>
                    <a:pt x="2696" y="51379"/>
                  </a:lnTo>
                  <a:lnTo>
                    <a:pt x="5723" y="48802"/>
                  </a:lnTo>
                  <a:lnTo>
                    <a:pt x="8868" y="46357"/>
                  </a:lnTo>
                  <a:lnTo>
                    <a:pt x="12092" y="44031"/>
                  </a:lnTo>
                  <a:lnTo>
                    <a:pt x="15409" y="41824"/>
                  </a:lnTo>
                  <a:lnTo>
                    <a:pt x="18792" y="39750"/>
                  </a:lnTo>
                  <a:lnTo>
                    <a:pt x="22267" y="37794"/>
                  </a:lnTo>
                  <a:lnTo>
                    <a:pt x="25795" y="35944"/>
                  </a:lnTo>
                  <a:lnTo>
                    <a:pt x="27579" y="35072"/>
                  </a:lnTo>
                  <a:lnTo>
                    <a:pt x="29813" y="34028"/>
                  </a:lnTo>
                  <a:lnTo>
                    <a:pt x="34319" y="32033"/>
                  </a:lnTo>
                  <a:lnTo>
                    <a:pt x="38891" y="30222"/>
                  </a:lnTo>
                  <a:lnTo>
                    <a:pt x="43542" y="28610"/>
                  </a:lnTo>
                  <a:lnTo>
                    <a:pt x="48260" y="27196"/>
                  </a:lnTo>
                  <a:lnTo>
                    <a:pt x="51828" y="26311"/>
                  </a:lnTo>
                  <a:lnTo>
                    <a:pt x="54233" y="25795"/>
                  </a:lnTo>
                  <a:lnTo>
                    <a:pt x="56651" y="25346"/>
                  </a:lnTo>
                  <a:lnTo>
                    <a:pt x="59069" y="24963"/>
                  </a:lnTo>
                  <a:lnTo>
                    <a:pt x="61514" y="24646"/>
                  </a:lnTo>
                  <a:lnTo>
                    <a:pt x="63972" y="24408"/>
                  </a:lnTo>
                  <a:lnTo>
                    <a:pt x="65201" y="24329"/>
                  </a:lnTo>
                  <a:lnTo>
                    <a:pt x="66271" y="24262"/>
                  </a:lnTo>
                  <a:lnTo>
                    <a:pt x="68399" y="24183"/>
                  </a:lnTo>
                  <a:lnTo>
                    <a:pt x="71584" y="24183"/>
                  </a:lnTo>
                  <a:lnTo>
                    <a:pt x="75799" y="24408"/>
                  </a:lnTo>
                  <a:lnTo>
                    <a:pt x="80001" y="24884"/>
                  </a:lnTo>
                  <a:lnTo>
                    <a:pt x="84151" y="25584"/>
                  </a:lnTo>
                  <a:lnTo>
                    <a:pt x="88273" y="26522"/>
                  </a:lnTo>
                  <a:lnTo>
                    <a:pt x="92343" y="27685"/>
                  </a:lnTo>
                  <a:lnTo>
                    <a:pt x="96347" y="29073"/>
                  </a:lnTo>
                  <a:lnTo>
                    <a:pt x="98316" y="29852"/>
                  </a:lnTo>
                  <a:lnTo>
                    <a:pt x="99889" y="30513"/>
                  </a:lnTo>
                  <a:lnTo>
                    <a:pt x="102981" y="31900"/>
                  </a:lnTo>
                  <a:lnTo>
                    <a:pt x="107553" y="34147"/>
                  </a:lnTo>
                  <a:lnTo>
                    <a:pt x="113579" y="37266"/>
                  </a:lnTo>
                  <a:lnTo>
                    <a:pt x="118125" y="39565"/>
                  </a:lnTo>
                  <a:lnTo>
                    <a:pt x="121204" y="41018"/>
                  </a:lnTo>
                  <a:lnTo>
                    <a:pt x="122750" y="41706"/>
                  </a:lnTo>
                  <a:lnTo>
                    <a:pt x="124455" y="42432"/>
                  </a:lnTo>
                  <a:lnTo>
                    <a:pt x="127917" y="43714"/>
                  </a:lnTo>
                  <a:lnTo>
                    <a:pt x="131445" y="44785"/>
                  </a:lnTo>
                  <a:lnTo>
                    <a:pt x="134114" y="45432"/>
                  </a:lnTo>
                  <a:lnTo>
                    <a:pt x="135912" y="45789"/>
                  </a:lnTo>
                  <a:lnTo>
                    <a:pt x="137709" y="46093"/>
                  </a:lnTo>
                  <a:lnTo>
                    <a:pt x="139519" y="46317"/>
                  </a:lnTo>
                  <a:lnTo>
                    <a:pt x="141343" y="46476"/>
                  </a:lnTo>
                  <a:lnTo>
                    <a:pt x="143166" y="46555"/>
                  </a:lnTo>
                  <a:lnTo>
                    <a:pt x="145003" y="46568"/>
                  </a:lnTo>
                  <a:lnTo>
                    <a:pt x="146840" y="46516"/>
                  </a:lnTo>
                  <a:lnTo>
                    <a:pt x="148690" y="46370"/>
                  </a:lnTo>
                  <a:lnTo>
                    <a:pt x="150540" y="46159"/>
                  </a:lnTo>
                  <a:lnTo>
                    <a:pt x="151465" y="46013"/>
                  </a:lnTo>
                  <a:lnTo>
                    <a:pt x="152562" y="45828"/>
                  </a:lnTo>
                  <a:lnTo>
                    <a:pt x="154729" y="45353"/>
                  </a:lnTo>
                  <a:lnTo>
                    <a:pt x="156870" y="44771"/>
                  </a:lnTo>
                  <a:lnTo>
                    <a:pt x="158971" y="44084"/>
                  </a:lnTo>
                  <a:lnTo>
                    <a:pt x="161059" y="43305"/>
                  </a:lnTo>
                  <a:lnTo>
                    <a:pt x="163094" y="42446"/>
                  </a:lnTo>
                  <a:lnTo>
                    <a:pt x="165116" y="41507"/>
                  </a:lnTo>
                  <a:lnTo>
                    <a:pt x="167098" y="40503"/>
                  </a:lnTo>
                  <a:lnTo>
                    <a:pt x="168062" y="39974"/>
                  </a:lnTo>
                  <a:lnTo>
                    <a:pt x="169754" y="39023"/>
                  </a:lnTo>
                  <a:lnTo>
                    <a:pt x="172991" y="36988"/>
                  </a:lnTo>
                  <a:lnTo>
                    <a:pt x="175330" y="35323"/>
                  </a:lnTo>
                  <a:lnTo>
                    <a:pt x="176837" y="34147"/>
                  </a:lnTo>
                  <a:lnTo>
                    <a:pt x="178317" y="32918"/>
                  </a:lnTo>
                  <a:lnTo>
                    <a:pt x="179744" y="31649"/>
                  </a:lnTo>
                  <a:lnTo>
                    <a:pt x="180458" y="30975"/>
                  </a:lnTo>
                  <a:lnTo>
                    <a:pt x="181753" y="29707"/>
                  </a:lnTo>
                  <a:lnTo>
                    <a:pt x="184277" y="27077"/>
                  </a:lnTo>
                  <a:lnTo>
                    <a:pt x="186682" y="24329"/>
                  </a:lnTo>
                  <a:lnTo>
                    <a:pt x="188994" y="21501"/>
                  </a:lnTo>
                  <a:lnTo>
                    <a:pt x="191201" y="18593"/>
                  </a:lnTo>
                  <a:lnTo>
                    <a:pt x="193342" y="15620"/>
                  </a:lnTo>
                  <a:lnTo>
                    <a:pt x="196434" y="11088"/>
                  </a:lnTo>
                  <a:lnTo>
                    <a:pt x="198403" y="8035"/>
                  </a:lnTo>
                  <a:lnTo>
                    <a:pt x="200398" y="4864"/>
                  </a:lnTo>
                  <a:lnTo>
                    <a:pt x="202328" y="1639"/>
                  </a:lnTo>
                  <a:lnTo>
                    <a:pt x="2023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2904933" y="3727309"/>
              <a:ext cx="6232138" cy="1416174"/>
            </a:xfrm>
            <a:custGeom>
              <a:avLst/>
              <a:gdLst/>
              <a:ahLst/>
              <a:cxnLst/>
              <a:rect l="l" t="t" r="r" b="b"/>
              <a:pathLst>
                <a:path w="195166" h="44349" extrusionOk="0">
                  <a:moveTo>
                    <a:pt x="195166" y="0"/>
                  </a:moveTo>
                  <a:lnTo>
                    <a:pt x="193170" y="3106"/>
                  </a:lnTo>
                  <a:lnTo>
                    <a:pt x="191109" y="6172"/>
                  </a:lnTo>
                  <a:lnTo>
                    <a:pt x="189999" y="7797"/>
                  </a:lnTo>
                  <a:lnTo>
                    <a:pt x="187713" y="11021"/>
                  </a:lnTo>
                  <a:lnTo>
                    <a:pt x="185361" y="14219"/>
                  </a:lnTo>
                  <a:lnTo>
                    <a:pt x="182929" y="17351"/>
                  </a:lnTo>
                  <a:lnTo>
                    <a:pt x="180392" y="20404"/>
                  </a:lnTo>
                  <a:lnTo>
                    <a:pt x="177749" y="23364"/>
                  </a:lnTo>
                  <a:lnTo>
                    <a:pt x="174987" y="26192"/>
                  </a:lnTo>
                  <a:lnTo>
                    <a:pt x="172093" y="28901"/>
                  </a:lnTo>
                  <a:lnTo>
                    <a:pt x="170600" y="30182"/>
                  </a:lnTo>
                  <a:lnTo>
                    <a:pt x="169781" y="30856"/>
                  </a:lnTo>
                  <a:lnTo>
                    <a:pt x="168116" y="32138"/>
                  </a:lnTo>
                  <a:lnTo>
                    <a:pt x="166385" y="33354"/>
                  </a:lnTo>
                  <a:lnTo>
                    <a:pt x="164614" y="34517"/>
                  </a:lnTo>
                  <a:lnTo>
                    <a:pt x="162803" y="35613"/>
                  </a:lnTo>
                  <a:lnTo>
                    <a:pt x="160953" y="36644"/>
                  </a:lnTo>
                  <a:lnTo>
                    <a:pt x="158139" y="38085"/>
                  </a:lnTo>
                  <a:lnTo>
                    <a:pt x="156223" y="38970"/>
                  </a:lnTo>
                  <a:lnTo>
                    <a:pt x="155165" y="39432"/>
                  </a:lnTo>
                  <a:lnTo>
                    <a:pt x="153011" y="40265"/>
                  </a:lnTo>
                  <a:lnTo>
                    <a:pt x="150831" y="41005"/>
                  </a:lnTo>
                  <a:lnTo>
                    <a:pt x="148611" y="41639"/>
                  </a:lnTo>
                  <a:lnTo>
                    <a:pt x="146365" y="42155"/>
                  </a:lnTo>
                  <a:lnTo>
                    <a:pt x="144105" y="42551"/>
                  </a:lnTo>
                  <a:lnTo>
                    <a:pt x="141819" y="42842"/>
                  </a:lnTo>
                  <a:lnTo>
                    <a:pt x="139519" y="43000"/>
                  </a:lnTo>
                  <a:lnTo>
                    <a:pt x="138357" y="43040"/>
                  </a:lnTo>
                  <a:lnTo>
                    <a:pt x="137458" y="43040"/>
                  </a:lnTo>
                  <a:lnTo>
                    <a:pt x="135674" y="43000"/>
                  </a:lnTo>
                  <a:lnTo>
                    <a:pt x="133890" y="42868"/>
                  </a:lnTo>
                  <a:lnTo>
                    <a:pt x="132133" y="42683"/>
                  </a:lnTo>
                  <a:lnTo>
                    <a:pt x="130375" y="42419"/>
                  </a:lnTo>
                  <a:lnTo>
                    <a:pt x="128644" y="42089"/>
                  </a:lnTo>
                  <a:lnTo>
                    <a:pt x="126067" y="41494"/>
                  </a:lnTo>
                  <a:lnTo>
                    <a:pt x="122684" y="40490"/>
                  </a:lnTo>
                  <a:lnTo>
                    <a:pt x="119341" y="39300"/>
                  </a:lnTo>
                  <a:lnTo>
                    <a:pt x="116064" y="37952"/>
                  </a:lnTo>
                  <a:lnTo>
                    <a:pt x="112826" y="36472"/>
                  </a:lnTo>
                  <a:lnTo>
                    <a:pt x="111227" y="35693"/>
                  </a:lnTo>
                  <a:lnTo>
                    <a:pt x="108148" y="34147"/>
                  </a:lnTo>
                  <a:lnTo>
                    <a:pt x="102017" y="31002"/>
                  </a:lnTo>
                  <a:lnTo>
                    <a:pt x="97392" y="28729"/>
                  </a:lnTo>
                  <a:lnTo>
                    <a:pt x="94273" y="27288"/>
                  </a:lnTo>
                  <a:lnTo>
                    <a:pt x="91102" y="25954"/>
                  </a:lnTo>
                  <a:lnTo>
                    <a:pt x="87877" y="24725"/>
                  </a:lnTo>
                  <a:lnTo>
                    <a:pt x="86239" y="24183"/>
                  </a:lnTo>
                  <a:lnTo>
                    <a:pt x="85195" y="23839"/>
                  </a:lnTo>
                  <a:lnTo>
                    <a:pt x="83094" y="23231"/>
                  </a:lnTo>
                  <a:lnTo>
                    <a:pt x="80979" y="22676"/>
                  </a:lnTo>
                  <a:lnTo>
                    <a:pt x="78839" y="22201"/>
                  </a:lnTo>
                  <a:lnTo>
                    <a:pt x="76698" y="21778"/>
                  </a:lnTo>
                  <a:lnTo>
                    <a:pt x="74531" y="21434"/>
                  </a:lnTo>
                  <a:lnTo>
                    <a:pt x="72377" y="21144"/>
                  </a:lnTo>
                  <a:lnTo>
                    <a:pt x="70196" y="20919"/>
                  </a:lnTo>
                  <a:lnTo>
                    <a:pt x="68016" y="20760"/>
                  </a:lnTo>
                  <a:lnTo>
                    <a:pt x="65835" y="20655"/>
                  </a:lnTo>
                  <a:lnTo>
                    <a:pt x="62558" y="20615"/>
                  </a:lnTo>
                  <a:lnTo>
                    <a:pt x="58184" y="20787"/>
                  </a:lnTo>
                  <a:lnTo>
                    <a:pt x="53824" y="21196"/>
                  </a:lnTo>
                  <a:lnTo>
                    <a:pt x="51656" y="21500"/>
                  </a:lnTo>
                  <a:lnTo>
                    <a:pt x="49436" y="21844"/>
                  </a:lnTo>
                  <a:lnTo>
                    <a:pt x="45036" y="22743"/>
                  </a:lnTo>
                  <a:lnTo>
                    <a:pt x="40702" y="23866"/>
                  </a:lnTo>
                  <a:lnTo>
                    <a:pt x="36407" y="25174"/>
                  </a:lnTo>
                  <a:lnTo>
                    <a:pt x="32178" y="26667"/>
                  </a:lnTo>
                  <a:lnTo>
                    <a:pt x="28002" y="28319"/>
                  </a:lnTo>
                  <a:lnTo>
                    <a:pt x="23880" y="30116"/>
                  </a:lnTo>
                  <a:lnTo>
                    <a:pt x="19823" y="32019"/>
                  </a:lnTo>
                  <a:lnTo>
                    <a:pt x="17814" y="33010"/>
                  </a:lnTo>
                  <a:lnTo>
                    <a:pt x="16638" y="33605"/>
                  </a:lnTo>
                  <a:lnTo>
                    <a:pt x="14312" y="34847"/>
                  </a:lnTo>
                  <a:lnTo>
                    <a:pt x="12026" y="36142"/>
                  </a:lnTo>
                  <a:lnTo>
                    <a:pt x="9753" y="37503"/>
                  </a:lnTo>
                  <a:lnTo>
                    <a:pt x="7520" y="38930"/>
                  </a:lnTo>
                  <a:lnTo>
                    <a:pt x="5326" y="40410"/>
                  </a:lnTo>
                  <a:lnTo>
                    <a:pt x="3159" y="41943"/>
                  </a:lnTo>
                  <a:lnTo>
                    <a:pt x="1045" y="43529"/>
                  </a:lnTo>
                  <a:lnTo>
                    <a:pt x="1" y="44348"/>
                  </a:lnTo>
                  <a:lnTo>
                    <a:pt x="1402" y="44348"/>
                  </a:lnTo>
                  <a:lnTo>
                    <a:pt x="2551" y="43476"/>
                  </a:lnTo>
                  <a:lnTo>
                    <a:pt x="4890" y="41785"/>
                  </a:lnTo>
                  <a:lnTo>
                    <a:pt x="7269" y="40159"/>
                  </a:lnTo>
                  <a:lnTo>
                    <a:pt x="9700" y="38587"/>
                  </a:lnTo>
                  <a:lnTo>
                    <a:pt x="12158" y="37080"/>
                  </a:lnTo>
                  <a:lnTo>
                    <a:pt x="14669" y="35653"/>
                  </a:lnTo>
                  <a:lnTo>
                    <a:pt x="17206" y="34279"/>
                  </a:lnTo>
                  <a:lnTo>
                    <a:pt x="19783" y="32957"/>
                  </a:lnTo>
                  <a:lnTo>
                    <a:pt x="21078" y="32323"/>
                  </a:lnTo>
                  <a:lnTo>
                    <a:pt x="23311" y="31279"/>
                  </a:lnTo>
                  <a:lnTo>
                    <a:pt x="27817" y="29284"/>
                  </a:lnTo>
                  <a:lnTo>
                    <a:pt x="32390" y="27473"/>
                  </a:lnTo>
                  <a:lnTo>
                    <a:pt x="37041" y="25861"/>
                  </a:lnTo>
                  <a:lnTo>
                    <a:pt x="41759" y="24447"/>
                  </a:lnTo>
                  <a:lnTo>
                    <a:pt x="45327" y="23562"/>
                  </a:lnTo>
                  <a:lnTo>
                    <a:pt x="47732" y="23046"/>
                  </a:lnTo>
                  <a:lnTo>
                    <a:pt x="50150" y="22597"/>
                  </a:lnTo>
                  <a:lnTo>
                    <a:pt x="52568" y="22214"/>
                  </a:lnTo>
                  <a:lnTo>
                    <a:pt x="55013" y="21897"/>
                  </a:lnTo>
                  <a:lnTo>
                    <a:pt x="57471" y="21659"/>
                  </a:lnTo>
                  <a:lnTo>
                    <a:pt x="58700" y="21580"/>
                  </a:lnTo>
                  <a:lnTo>
                    <a:pt x="59770" y="21514"/>
                  </a:lnTo>
                  <a:lnTo>
                    <a:pt x="61898" y="21434"/>
                  </a:lnTo>
                  <a:lnTo>
                    <a:pt x="65082" y="21434"/>
                  </a:lnTo>
                  <a:lnTo>
                    <a:pt x="69298" y="21659"/>
                  </a:lnTo>
                  <a:lnTo>
                    <a:pt x="73500" y="22135"/>
                  </a:lnTo>
                  <a:lnTo>
                    <a:pt x="77649" y="22835"/>
                  </a:lnTo>
                  <a:lnTo>
                    <a:pt x="81772" y="23773"/>
                  </a:lnTo>
                  <a:lnTo>
                    <a:pt x="85842" y="24936"/>
                  </a:lnTo>
                  <a:lnTo>
                    <a:pt x="89846" y="26324"/>
                  </a:lnTo>
                  <a:lnTo>
                    <a:pt x="91815" y="27103"/>
                  </a:lnTo>
                  <a:lnTo>
                    <a:pt x="93388" y="27764"/>
                  </a:lnTo>
                  <a:lnTo>
                    <a:pt x="96480" y="29152"/>
                  </a:lnTo>
                  <a:lnTo>
                    <a:pt x="101052" y="31398"/>
                  </a:lnTo>
                  <a:lnTo>
                    <a:pt x="107078" y="34517"/>
                  </a:lnTo>
                  <a:lnTo>
                    <a:pt x="111624" y="36816"/>
                  </a:lnTo>
                  <a:lnTo>
                    <a:pt x="114703" y="38270"/>
                  </a:lnTo>
                  <a:lnTo>
                    <a:pt x="116249" y="38957"/>
                  </a:lnTo>
                  <a:lnTo>
                    <a:pt x="117953" y="39684"/>
                  </a:lnTo>
                  <a:lnTo>
                    <a:pt x="121416" y="40965"/>
                  </a:lnTo>
                  <a:lnTo>
                    <a:pt x="124944" y="42036"/>
                  </a:lnTo>
                  <a:lnTo>
                    <a:pt x="127613" y="42683"/>
                  </a:lnTo>
                  <a:lnTo>
                    <a:pt x="129410" y="43040"/>
                  </a:lnTo>
                  <a:lnTo>
                    <a:pt x="131208" y="43331"/>
                  </a:lnTo>
                  <a:lnTo>
                    <a:pt x="133018" y="43569"/>
                  </a:lnTo>
                  <a:lnTo>
                    <a:pt x="134842" y="43727"/>
                  </a:lnTo>
                  <a:lnTo>
                    <a:pt x="136665" y="43806"/>
                  </a:lnTo>
                  <a:lnTo>
                    <a:pt x="138502" y="43820"/>
                  </a:lnTo>
                  <a:lnTo>
                    <a:pt x="140339" y="43767"/>
                  </a:lnTo>
                  <a:lnTo>
                    <a:pt x="142189" y="43621"/>
                  </a:lnTo>
                  <a:lnTo>
                    <a:pt x="144039" y="43410"/>
                  </a:lnTo>
                  <a:lnTo>
                    <a:pt x="144964" y="43265"/>
                  </a:lnTo>
                  <a:lnTo>
                    <a:pt x="145968" y="43093"/>
                  </a:lnTo>
                  <a:lnTo>
                    <a:pt x="147990" y="42670"/>
                  </a:lnTo>
                  <a:lnTo>
                    <a:pt x="149985" y="42155"/>
                  </a:lnTo>
                  <a:lnTo>
                    <a:pt x="151967" y="41547"/>
                  </a:lnTo>
                  <a:lnTo>
                    <a:pt x="153923" y="40873"/>
                  </a:lnTo>
                  <a:lnTo>
                    <a:pt x="155866" y="40106"/>
                  </a:lnTo>
                  <a:lnTo>
                    <a:pt x="157769" y="39261"/>
                  </a:lnTo>
                  <a:lnTo>
                    <a:pt x="159645" y="38362"/>
                  </a:lnTo>
                  <a:lnTo>
                    <a:pt x="161495" y="37371"/>
                  </a:lnTo>
                  <a:lnTo>
                    <a:pt x="163306" y="36327"/>
                  </a:lnTo>
                  <a:lnTo>
                    <a:pt x="165076" y="35230"/>
                  </a:lnTo>
                  <a:lnTo>
                    <a:pt x="166821" y="34067"/>
                  </a:lnTo>
                  <a:lnTo>
                    <a:pt x="168499" y="32852"/>
                  </a:lnTo>
                  <a:lnTo>
                    <a:pt x="170151" y="31583"/>
                  </a:lnTo>
                  <a:lnTo>
                    <a:pt x="171750" y="30275"/>
                  </a:lnTo>
                  <a:lnTo>
                    <a:pt x="173282" y="28927"/>
                  </a:lnTo>
                  <a:lnTo>
                    <a:pt x="174036" y="28227"/>
                  </a:lnTo>
                  <a:lnTo>
                    <a:pt x="175370" y="26958"/>
                  </a:lnTo>
                  <a:lnTo>
                    <a:pt x="177960" y="24315"/>
                  </a:lnTo>
                  <a:lnTo>
                    <a:pt x="180458" y="21566"/>
                  </a:lnTo>
                  <a:lnTo>
                    <a:pt x="182850" y="18739"/>
                  </a:lnTo>
                  <a:lnTo>
                    <a:pt x="185162" y="15831"/>
                  </a:lnTo>
                  <a:lnTo>
                    <a:pt x="187396" y="12858"/>
                  </a:lnTo>
                  <a:lnTo>
                    <a:pt x="190633" y="8339"/>
                  </a:lnTo>
                  <a:lnTo>
                    <a:pt x="192708" y="5286"/>
                  </a:lnTo>
                  <a:lnTo>
                    <a:pt x="193950" y="3423"/>
                  </a:lnTo>
                  <a:lnTo>
                    <a:pt x="195166" y="1547"/>
                  </a:lnTo>
                  <a:lnTo>
                    <a:pt x="1951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9"/>
            <p:cNvSpPr/>
            <p:nvPr/>
          </p:nvSpPr>
          <p:spPr>
            <a:xfrm>
              <a:off x="3208775" y="4557758"/>
              <a:ext cx="3357639" cy="585738"/>
            </a:xfrm>
            <a:custGeom>
              <a:avLst/>
              <a:gdLst/>
              <a:ahLst/>
              <a:cxnLst/>
              <a:rect l="l" t="t" r="r" b="b"/>
              <a:pathLst>
                <a:path w="105148" h="18343" extrusionOk="0">
                  <a:moveTo>
                    <a:pt x="53109" y="1"/>
                  </a:moveTo>
                  <a:lnTo>
                    <a:pt x="51325" y="14"/>
                  </a:lnTo>
                  <a:lnTo>
                    <a:pt x="47784" y="199"/>
                  </a:lnTo>
                  <a:lnTo>
                    <a:pt x="44269" y="542"/>
                  </a:lnTo>
                  <a:lnTo>
                    <a:pt x="40780" y="1058"/>
                  </a:lnTo>
                  <a:lnTo>
                    <a:pt x="37305" y="1705"/>
                  </a:lnTo>
                  <a:lnTo>
                    <a:pt x="33882" y="2511"/>
                  </a:lnTo>
                  <a:lnTo>
                    <a:pt x="30473" y="3436"/>
                  </a:lnTo>
                  <a:lnTo>
                    <a:pt x="27116" y="4507"/>
                  </a:lnTo>
                  <a:lnTo>
                    <a:pt x="23786" y="5683"/>
                  </a:lnTo>
                  <a:lnTo>
                    <a:pt x="20496" y="6978"/>
                  </a:lnTo>
                  <a:lnTo>
                    <a:pt x="17245" y="8379"/>
                  </a:lnTo>
                  <a:lnTo>
                    <a:pt x="14034" y="9885"/>
                  </a:lnTo>
                  <a:lnTo>
                    <a:pt x="10876" y="11484"/>
                  </a:lnTo>
                  <a:lnTo>
                    <a:pt x="7757" y="13162"/>
                  </a:lnTo>
                  <a:lnTo>
                    <a:pt x="4691" y="14933"/>
                  </a:lnTo>
                  <a:lnTo>
                    <a:pt x="1679" y="16756"/>
                  </a:lnTo>
                  <a:lnTo>
                    <a:pt x="199" y="17708"/>
                  </a:lnTo>
                  <a:lnTo>
                    <a:pt x="106" y="17774"/>
                  </a:lnTo>
                  <a:lnTo>
                    <a:pt x="14" y="17933"/>
                  </a:lnTo>
                  <a:lnTo>
                    <a:pt x="0" y="18104"/>
                  </a:lnTo>
                  <a:lnTo>
                    <a:pt x="66" y="18276"/>
                  </a:lnTo>
                  <a:lnTo>
                    <a:pt x="106" y="18342"/>
                  </a:lnTo>
                  <a:lnTo>
                    <a:pt x="727" y="18342"/>
                  </a:lnTo>
                  <a:lnTo>
                    <a:pt x="2815" y="17021"/>
                  </a:lnTo>
                  <a:lnTo>
                    <a:pt x="7044" y="14510"/>
                  </a:lnTo>
                  <a:lnTo>
                    <a:pt x="11378" y="12145"/>
                  </a:lnTo>
                  <a:lnTo>
                    <a:pt x="15778" y="9951"/>
                  </a:lnTo>
                  <a:lnTo>
                    <a:pt x="20285" y="7956"/>
                  </a:lnTo>
                  <a:lnTo>
                    <a:pt x="24857" y="6158"/>
                  </a:lnTo>
                  <a:lnTo>
                    <a:pt x="28359" y="4969"/>
                  </a:lnTo>
                  <a:lnTo>
                    <a:pt x="30711" y="4242"/>
                  </a:lnTo>
                  <a:lnTo>
                    <a:pt x="33076" y="3568"/>
                  </a:lnTo>
                  <a:lnTo>
                    <a:pt x="35468" y="2974"/>
                  </a:lnTo>
                  <a:lnTo>
                    <a:pt x="36684" y="2696"/>
                  </a:lnTo>
                  <a:lnTo>
                    <a:pt x="37900" y="2432"/>
                  </a:lnTo>
                  <a:lnTo>
                    <a:pt x="40371" y="1956"/>
                  </a:lnTo>
                  <a:lnTo>
                    <a:pt x="42855" y="1573"/>
                  </a:lnTo>
                  <a:lnTo>
                    <a:pt x="45352" y="1256"/>
                  </a:lnTo>
                  <a:lnTo>
                    <a:pt x="47850" y="1031"/>
                  </a:lnTo>
                  <a:lnTo>
                    <a:pt x="50361" y="873"/>
                  </a:lnTo>
                  <a:lnTo>
                    <a:pt x="52885" y="820"/>
                  </a:lnTo>
                  <a:lnTo>
                    <a:pt x="55395" y="833"/>
                  </a:lnTo>
                  <a:lnTo>
                    <a:pt x="57906" y="952"/>
                  </a:lnTo>
                  <a:lnTo>
                    <a:pt x="60404" y="1150"/>
                  </a:lnTo>
                  <a:lnTo>
                    <a:pt x="62901" y="1441"/>
                  </a:lnTo>
                  <a:lnTo>
                    <a:pt x="65386" y="1811"/>
                  </a:lnTo>
                  <a:lnTo>
                    <a:pt x="67844" y="2287"/>
                  </a:lnTo>
                  <a:lnTo>
                    <a:pt x="70288" y="2855"/>
                  </a:lnTo>
                  <a:lnTo>
                    <a:pt x="72720" y="3529"/>
                  </a:lnTo>
                  <a:lnTo>
                    <a:pt x="75111" y="4295"/>
                  </a:lnTo>
                  <a:lnTo>
                    <a:pt x="76301" y="4718"/>
                  </a:lnTo>
                  <a:lnTo>
                    <a:pt x="78045" y="5379"/>
                  </a:lnTo>
                  <a:lnTo>
                    <a:pt x="81468" y="6859"/>
                  </a:lnTo>
                  <a:lnTo>
                    <a:pt x="84851" y="8511"/>
                  </a:lnTo>
                  <a:lnTo>
                    <a:pt x="88181" y="10281"/>
                  </a:lnTo>
                  <a:lnTo>
                    <a:pt x="93149" y="13043"/>
                  </a:lnTo>
                  <a:lnTo>
                    <a:pt x="98118" y="15792"/>
                  </a:lnTo>
                  <a:lnTo>
                    <a:pt x="101461" y="17523"/>
                  </a:lnTo>
                  <a:lnTo>
                    <a:pt x="103153" y="18342"/>
                  </a:lnTo>
                  <a:lnTo>
                    <a:pt x="105148" y="18342"/>
                  </a:lnTo>
                  <a:lnTo>
                    <a:pt x="103060" y="17391"/>
                  </a:lnTo>
                  <a:lnTo>
                    <a:pt x="98937" y="15290"/>
                  </a:lnTo>
                  <a:lnTo>
                    <a:pt x="92872" y="11946"/>
                  </a:lnTo>
                  <a:lnTo>
                    <a:pt x="88881" y="9740"/>
                  </a:lnTo>
                  <a:lnTo>
                    <a:pt x="86886" y="8669"/>
                  </a:lnTo>
                  <a:lnTo>
                    <a:pt x="82868" y="6634"/>
                  </a:lnTo>
                  <a:lnTo>
                    <a:pt x="79789" y="5247"/>
                  </a:lnTo>
                  <a:lnTo>
                    <a:pt x="77715" y="4388"/>
                  </a:lnTo>
                  <a:lnTo>
                    <a:pt x="75600" y="3608"/>
                  </a:lnTo>
                  <a:lnTo>
                    <a:pt x="73460" y="2881"/>
                  </a:lnTo>
                  <a:lnTo>
                    <a:pt x="72389" y="2564"/>
                  </a:lnTo>
                  <a:lnTo>
                    <a:pt x="71213" y="2234"/>
                  </a:lnTo>
                  <a:lnTo>
                    <a:pt x="68848" y="1639"/>
                  </a:lnTo>
                  <a:lnTo>
                    <a:pt x="66456" y="1150"/>
                  </a:lnTo>
                  <a:lnTo>
                    <a:pt x="64051" y="754"/>
                  </a:lnTo>
                  <a:lnTo>
                    <a:pt x="61633" y="437"/>
                  </a:lnTo>
                  <a:lnTo>
                    <a:pt x="59201" y="212"/>
                  </a:lnTo>
                  <a:lnTo>
                    <a:pt x="56770" y="67"/>
                  </a:lnTo>
                  <a:lnTo>
                    <a:pt x="543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9"/>
            <p:cNvSpPr/>
            <p:nvPr/>
          </p:nvSpPr>
          <p:spPr>
            <a:xfrm>
              <a:off x="3454371" y="4705032"/>
              <a:ext cx="2811210" cy="438465"/>
            </a:xfrm>
            <a:custGeom>
              <a:avLst/>
              <a:gdLst/>
              <a:ahLst/>
              <a:cxnLst/>
              <a:rect l="l" t="t" r="r" b="b"/>
              <a:pathLst>
                <a:path w="88036" h="13731" extrusionOk="0">
                  <a:moveTo>
                    <a:pt x="46026" y="0"/>
                  </a:moveTo>
                  <a:lnTo>
                    <a:pt x="44811" y="14"/>
                  </a:lnTo>
                  <a:lnTo>
                    <a:pt x="43317" y="53"/>
                  </a:lnTo>
                  <a:lnTo>
                    <a:pt x="40344" y="225"/>
                  </a:lnTo>
                  <a:lnTo>
                    <a:pt x="37397" y="516"/>
                  </a:lnTo>
                  <a:lnTo>
                    <a:pt x="34477" y="912"/>
                  </a:lnTo>
                  <a:lnTo>
                    <a:pt x="31570" y="1428"/>
                  </a:lnTo>
                  <a:lnTo>
                    <a:pt x="28676" y="2035"/>
                  </a:lnTo>
                  <a:lnTo>
                    <a:pt x="25808" y="2762"/>
                  </a:lnTo>
                  <a:lnTo>
                    <a:pt x="22980" y="3568"/>
                  </a:lnTo>
                  <a:lnTo>
                    <a:pt x="20165" y="4467"/>
                  </a:lnTo>
                  <a:lnTo>
                    <a:pt x="17377" y="5458"/>
                  </a:lnTo>
                  <a:lnTo>
                    <a:pt x="14615" y="6542"/>
                  </a:lnTo>
                  <a:lnTo>
                    <a:pt x="11880" y="7691"/>
                  </a:lnTo>
                  <a:lnTo>
                    <a:pt x="9184" y="8920"/>
                  </a:lnTo>
                  <a:lnTo>
                    <a:pt x="6515" y="10215"/>
                  </a:lnTo>
                  <a:lnTo>
                    <a:pt x="3885" y="11576"/>
                  </a:lnTo>
                  <a:lnTo>
                    <a:pt x="1282" y="13003"/>
                  </a:lnTo>
                  <a:lnTo>
                    <a:pt x="0" y="13730"/>
                  </a:lnTo>
                  <a:lnTo>
                    <a:pt x="1665" y="13730"/>
                  </a:lnTo>
                  <a:lnTo>
                    <a:pt x="3330" y="12805"/>
                  </a:lnTo>
                  <a:lnTo>
                    <a:pt x="6700" y="11048"/>
                  </a:lnTo>
                  <a:lnTo>
                    <a:pt x="10122" y="9396"/>
                  </a:lnTo>
                  <a:lnTo>
                    <a:pt x="13598" y="7850"/>
                  </a:lnTo>
                  <a:lnTo>
                    <a:pt x="17126" y="6449"/>
                  </a:lnTo>
                  <a:lnTo>
                    <a:pt x="20694" y="5167"/>
                  </a:lnTo>
                  <a:lnTo>
                    <a:pt x="24328" y="4031"/>
                  </a:lnTo>
                  <a:lnTo>
                    <a:pt x="28002" y="3053"/>
                  </a:lnTo>
                  <a:lnTo>
                    <a:pt x="29865" y="2630"/>
                  </a:lnTo>
                  <a:lnTo>
                    <a:pt x="31094" y="2366"/>
                  </a:lnTo>
                  <a:lnTo>
                    <a:pt x="33578" y="1890"/>
                  </a:lnTo>
                  <a:lnTo>
                    <a:pt x="36076" y="1507"/>
                  </a:lnTo>
                  <a:lnTo>
                    <a:pt x="38586" y="1216"/>
                  </a:lnTo>
                  <a:lnTo>
                    <a:pt x="41110" y="991"/>
                  </a:lnTo>
                  <a:lnTo>
                    <a:pt x="43634" y="873"/>
                  </a:lnTo>
                  <a:lnTo>
                    <a:pt x="46158" y="820"/>
                  </a:lnTo>
                  <a:lnTo>
                    <a:pt x="48682" y="873"/>
                  </a:lnTo>
                  <a:lnTo>
                    <a:pt x="51206" y="1018"/>
                  </a:lnTo>
                  <a:lnTo>
                    <a:pt x="53717" y="1243"/>
                  </a:lnTo>
                  <a:lnTo>
                    <a:pt x="56215" y="1573"/>
                  </a:lnTo>
                  <a:lnTo>
                    <a:pt x="58712" y="1996"/>
                  </a:lnTo>
                  <a:lnTo>
                    <a:pt x="61170" y="2511"/>
                  </a:lnTo>
                  <a:lnTo>
                    <a:pt x="63628" y="3132"/>
                  </a:lnTo>
                  <a:lnTo>
                    <a:pt x="66046" y="3859"/>
                  </a:lnTo>
                  <a:lnTo>
                    <a:pt x="68438" y="4678"/>
                  </a:lnTo>
                  <a:lnTo>
                    <a:pt x="69627" y="5141"/>
                  </a:lnTo>
                  <a:lnTo>
                    <a:pt x="70698" y="5564"/>
                  </a:lnTo>
                  <a:lnTo>
                    <a:pt x="72838" y="6502"/>
                  </a:lnTo>
                  <a:lnTo>
                    <a:pt x="76010" y="8022"/>
                  </a:lnTo>
                  <a:lnTo>
                    <a:pt x="82234" y="11391"/>
                  </a:lnTo>
                  <a:lnTo>
                    <a:pt x="86357" y="13730"/>
                  </a:lnTo>
                  <a:lnTo>
                    <a:pt x="88035" y="13730"/>
                  </a:lnTo>
                  <a:lnTo>
                    <a:pt x="84375" y="11656"/>
                  </a:lnTo>
                  <a:lnTo>
                    <a:pt x="80741" y="9621"/>
                  </a:lnTo>
                  <a:lnTo>
                    <a:pt x="78759" y="8537"/>
                  </a:lnTo>
                  <a:lnTo>
                    <a:pt x="74728" y="6502"/>
                  </a:lnTo>
                  <a:lnTo>
                    <a:pt x="71649" y="5114"/>
                  </a:lnTo>
                  <a:lnTo>
                    <a:pt x="69574" y="4255"/>
                  </a:lnTo>
                  <a:lnTo>
                    <a:pt x="67460" y="3463"/>
                  </a:lnTo>
                  <a:lnTo>
                    <a:pt x="65306" y="2762"/>
                  </a:lnTo>
                  <a:lnTo>
                    <a:pt x="64223" y="2432"/>
                  </a:lnTo>
                  <a:lnTo>
                    <a:pt x="63046" y="2101"/>
                  </a:lnTo>
                  <a:lnTo>
                    <a:pt x="60655" y="1533"/>
                  </a:lnTo>
                  <a:lnTo>
                    <a:pt x="58250" y="1044"/>
                  </a:lnTo>
                  <a:lnTo>
                    <a:pt x="55818" y="661"/>
                  </a:lnTo>
                  <a:lnTo>
                    <a:pt x="53387" y="370"/>
                  </a:lnTo>
                  <a:lnTo>
                    <a:pt x="50942" y="159"/>
                  </a:lnTo>
                  <a:lnTo>
                    <a:pt x="48484" y="40"/>
                  </a:lnTo>
                  <a:lnTo>
                    <a:pt x="460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3757766" y="4863260"/>
              <a:ext cx="2225089" cy="280240"/>
            </a:xfrm>
            <a:custGeom>
              <a:avLst/>
              <a:gdLst/>
              <a:ahLst/>
              <a:cxnLst/>
              <a:rect l="l" t="t" r="r" b="b"/>
              <a:pathLst>
                <a:path w="69681" h="8776" extrusionOk="0">
                  <a:moveTo>
                    <a:pt x="36525" y="1"/>
                  </a:moveTo>
                  <a:lnTo>
                    <a:pt x="35310" y="14"/>
                  </a:lnTo>
                  <a:lnTo>
                    <a:pt x="34147" y="40"/>
                  </a:lnTo>
                  <a:lnTo>
                    <a:pt x="31847" y="159"/>
                  </a:lnTo>
                  <a:lnTo>
                    <a:pt x="29561" y="331"/>
                  </a:lnTo>
                  <a:lnTo>
                    <a:pt x="27288" y="582"/>
                  </a:lnTo>
                  <a:lnTo>
                    <a:pt x="25015" y="913"/>
                  </a:lnTo>
                  <a:lnTo>
                    <a:pt x="22769" y="1296"/>
                  </a:lnTo>
                  <a:lnTo>
                    <a:pt x="19412" y="1983"/>
                  </a:lnTo>
                  <a:lnTo>
                    <a:pt x="14986" y="3119"/>
                  </a:lnTo>
                  <a:lnTo>
                    <a:pt x="10612" y="4481"/>
                  </a:lnTo>
                  <a:lnTo>
                    <a:pt x="6317" y="6053"/>
                  </a:lnTo>
                  <a:lnTo>
                    <a:pt x="2075" y="7824"/>
                  </a:lnTo>
                  <a:lnTo>
                    <a:pt x="0" y="8775"/>
                  </a:lnTo>
                  <a:lnTo>
                    <a:pt x="1983" y="8775"/>
                  </a:lnTo>
                  <a:lnTo>
                    <a:pt x="4203" y="7811"/>
                  </a:lnTo>
                  <a:lnTo>
                    <a:pt x="8722" y="6027"/>
                  </a:lnTo>
                  <a:lnTo>
                    <a:pt x="12158" y="4851"/>
                  </a:lnTo>
                  <a:lnTo>
                    <a:pt x="14470" y="4137"/>
                  </a:lnTo>
                  <a:lnTo>
                    <a:pt x="16809" y="3489"/>
                  </a:lnTo>
                  <a:lnTo>
                    <a:pt x="19175" y="2895"/>
                  </a:lnTo>
                  <a:lnTo>
                    <a:pt x="20364" y="2630"/>
                  </a:lnTo>
                  <a:lnTo>
                    <a:pt x="21593" y="2366"/>
                  </a:lnTo>
                  <a:lnTo>
                    <a:pt x="24077" y="1890"/>
                  </a:lnTo>
                  <a:lnTo>
                    <a:pt x="26575" y="1507"/>
                  </a:lnTo>
                  <a:lnTo>
                    <a:pt x="29085" y="1217"/>
                  </a:lnTo>
                  <a:lnTo>
                    <a:pt x="31609" y="992"/>
                  </a:lnTo>
                  <a:lnTo>
                    <a:pt x="34133" y="873"/>
                  </a:lnTo>
                  <a:lnTo>
                    <a:pt x="36657" y="820"/>
                  </a:lnTo>
                  <a:lnTo>
                    <a:pt x="39181" y="873"/>
                  </a:lnTo>
                  <a:lnTo>
                    <a:pt x="41705" y="1018"/>
                  </a:lnTo>
                  <a:lnTo>
                    <a:pt x="44216" y="1243"/>
                  </a:lnTo>
                  <a:lnTo>
                    <a:pt x="46714" y="1573"/>
                  </a:lnTo>
                  <a:lnTo>
                    <a:pt x="49211" y="1996"/>
                  </a:lnTo>
                  <a:lnTo>
                    <a:pt x="51669" y="2512"/>
                  </a:lnTo>
                  <a:lnTo>
                    <a:pt x="54127" y="3133"/>
                  </a:lnTo>
                  <a:lnTo>
                    <a:pt x="56545" y="3859"/>
                  </a:lnTo>
                  <a:lnTo>
                    <a:pt x="58937" y="4679"/>
                  </a:lnTo>
                  <a:lnTo>
                    <a:pt x="60126" y="5128"/>
                  </a:lnTo>
                  <a:lnTo>
                    <a:pt x="61117" y="5538"/>
                  </a:lnTo>
                  <a:lnTo>
                    <a:pt x="63086" y="6383"/>
                  </a:lnTo>
                  <a:lnTo>
                    <a:pt x="66020" y="7784"/>
                  </a:lnTo>
                  <a:lnTo>
                    <a:pt x="67949" y="8775"/>
                  </a:lnTo>
                  <a:lnTo>
                    <a:pt x="69680" y="8775"/>
                  </a:lnTo>
                  <a:lnTo>
                    <a:pt x="67883" y="7824"/>
                  </a:lnTo>
                  <a:lnTo>
                    <a:pt x="64223" y="6027"/>
                  </a:lnTo>
                  <a:lnTo>
                    <a:pt x="60496" y="4414"/>
                  </a:lnTo>
                  <a:lnTo>
                    <a:pt x="57642" y="3357"/>
                  </a:lnTo>
                  <a:lnTo>
                    <a:pt x="55699" y="2723"/>
                  </a:lnTo>
                  <a:lnTo>
                    <a:pt x="54722" y="2432"/>
                  </a:lnTo>
                  <a:lnTo>
                    <a:pt x="53545" y="2102"/>
                  </a:lnTo>
                  <a:lnTo>
                    <a:pt x="51154" y="1534"/>
                  </a:lnTo>
                  <a:lnTo>
                    <a:pt x="48749" y="1045"/>
                  </a:lnTo>
                  <a:lnTo>
                    <a:pt x="46317" y="662"/>
                  </a:lnTo>
                  <a:lnTo>
                    <a:pt x="43886" y="371"/>
                  </a:lnTo>
                  <a:lnTo>
                    <a:pt x="41441" y="159"/>
                  </a:lnTo>
                  <a:lnTo>
                    <a:pt x="38983" y="40"/>
                  </a:lnTo>
                  <a:lnTo>
                    <a:pt x="365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4130359" y="5014750"/>
              <a:ext cx="1517017" cy="128752"/>
            </a:xfrm>
            <a:custGeom>
              <a:avLst/>
              <a:gdLst/>
              <a:ahLst/>
              <a:cxnLst/>
              <a:rect l="l" t="t" r="r" b="b"/>
              <a:pathLst>
                <a:path w="47507" h="4032" extrusionOk="0">
                  <a:moveTo>
                    <a:pt x="24527" y="1"/>
                  </a:moveTo>
                  <a:lnTo>
                    <a:pt x="23311" y="14"/>
                  </a:lnTo>
                  <a:lnTo>
                    <a:pt x="21805" y="40"/>
                  </a:lnTo>
                  <a:lnTo>
                    <a:pt x="18831" y="212"/>
                  </a:lnTo>
                  <a:lnTo>
                    <a:pt x="15871" y="503"/>
                  </a:lnTo>
                  <a:lnTo>
                    <a:pt x="12938" y="913"/>
                  </a:lnTo>
                  <a:lnTo>
                    <a:pt x="10017" y="1428"/>
                  </a:lnTo>
                  <a:lnTo>
                    <a:pt x="7123" y="2049"/>
                  </a:lnTo>
                  <a:lnTo>
                    <a:pt x="4256" y="2763"/>
                  </a:lnTo>
                  <a:lnTo>
                    <a:pt x="1402" y="3582"/>
                  </a:lnTo>
                  <a:lnTo>
                    <a:pt x="1" y="4031"/>
                  </a:lnTo>
                  <a:lnTo>
                    <a:pt x="2829" y="4031"/>
                  </a:lnTo>
                  <a:lnTo>
                    <a:pt x="4203" y="3648"/>
                  </a:lnTo>
                  <a:lnTo>
                    <a:pt x="6965" y="2934"/>
                  </a:lnTo>
                  <a:lnTo>
                    <a:pt x="8366" y="2617"/>
                  </a:lnTo>
                  <a:lnTo>
                    <a:pt x="9502" y="2366"/>
                  </a:lnTo>
                  <a:lnTo>
                    <a:pt x="11775" y="1943"/>
                  </a:lnTo>
                  <a:lnTo>
                    <a:pt x="14074" y="1573"/>
                  </a:lnTo>
                  <a:lnTo>
                    <a:pt x="16387" y="1283"/>
                  </a:lnTo>
                  <a:lnTo>
                    <a:pt x="18699" y="1058"/>
                  </a:lnTo>
                  <a:lnTo>
                    <a:pt x="21025" y="899"/>
                  </a:lnTo>
                  <a:lnTo>
                    <a:pt x="23351" y="833"/>
                  </a:lnTo>
                  <a:lnTo>
                    <a:pt x="25677" y="833"/>
                  </a:lnTo>
                  <a:lnTo>
                    <a:pt x="28002" y="899"/>
                  </a:lnTo>
                  <a:lnTo>
                    <a:pt x="30315" y="1058"/>
                  </a:lnTo>
                  <a:lnTo>
                    <a:pt x="32627" y="1283"/>
                  </a:lnTo>
                  <a:lnTo>
                    <a:pt x="34927" y="1600"/>
                  </a:lnTo>
                  <a:lnTo>
                    <a:pt x="37226" y="1996"/>
                  </a:lnTo>
                  <a:lnTo>
                    <a:pt x="39499" y="2472"/>
                  </a:lnTo>
                  <a:lnTo>
                    <a:pt x="41745" y="3027"/>
                  </a:lnTo>
                  <a:lnTo>
                    <a:pt x="43979" y="3674"/>
                  </a:lnTo>
                  <a:lnTo>
                    <a:pt x="45089" y="4031"/>
                  </a:lnTo>
                  <a:lnTo>
                    <a:pt x="47507" y="4031"/>
                  </a:lnTo>
                  <a:lnTo>
                    <a:pt x="46331" y="3595"/>
                  </a:lnTo>
                  <a:lnTo>
                    <a:pt x="43939" y="2789"/>
                  </a:lnTo>
                  <a:lnTo>
                    <a:pt x="42723" y="2432"/>
                  </a:lnTo>
                  <a:lnTo>
                    <a:pt x="41547" y="2102"/>
                  </a:lnTo>
                  <a:lnTo>
                    <a:pt x="39155" y="1520"/>
                  </a:lnTo>
                  <a:lnTo>
                    <a:pt x="36750" y="1045"/>
                  </a:lnTo>
                  <a:lnTo>
                    <a:pt x="34319" y="662"/>
                  </a:lnTo>
                  <a:lnTo>
                    <a:pt x="31887" y="358"/>
                  </a:lnTo>
                  <a:lnTo>
                    <a:pt x="29443" y="159"/>
                  </a:lnTo>
                  <a:lnTo>
                    <a:pt x="26985" y="40"/>
                  </a:lnTo>
                  <a:lnTo>
                    <a:pt x="245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8042939" y="4042104"/>
              <a:ext cx="1094199" cy="1101384"/>
            </a:xfrm>
            <a:custGeom>
              <a:avLst/>
              <a:gdLst/>
              <a:ahLst/>
              <a:cxnLst/>
              <a:rect l="l" t="t" r="r" b="b"/>
              <a:pathLst>
                <a:path w="34266" h="34491" extrusionOk="0">
                  <a:moveTo>
                    <a:pt x="34266" y="0"/>
                  </a:moveTo>
                  <a:lnTo>
                    <a:pt x="32561" y="2564"/>
                  </a:lnTo>
                  <a:lnTo>
                    <a:pt x="29046" y="7678"/>
                  </a:lnTo>
                  <a:lnTo>
                    <a:pt x="26284" y="11444"/>
                  </a:lnTo>
                  <a:lnTo>
                    <a:pt x="24381" y="13902"/>
                  </a:lnTo>
                  <a:lnTo>
                    <a:pt x="22425" y="16307"/>
                  </a:lnTo>
                  <a:lnTo>
                    <a:pt x="20404" y="18646"/>
                  </a:lnTo>
                  <a:lnTo>
                    <a:pt x="18303" y="20919"/>
                  </a:lnTo>
                  <a:lnTo>
                    <a:pt x="16149" y="23099"/>
                  </a:lnTo>
                  <a:lnTo>
                    <a:pt x="13902" y="25187"/>
                  </a:lnTo>
                  <a:lnTo>
                    <a:pt x="11590" y="27169"/>
                  </a:lnTo>
                  <a:lnTo>
                    <a:pt x="9171" y="29033"/>
                  </a:lnTo>
                  <a:lnTo>
                    <a:pt x="6674" y="30777"/>
                  </a:lnTo>
                  <a:lnTo>
                    <a:pt x="4084" y="32376"/>
                  </a:lnTo>
                  <a:lnTo>
                    <a:pt x="1388" y="33830"/>
                  </a:lnTo>
                  <a:lnTo>
                    <a:pt x="0" y="34490"/>
                  </a:lnTo>
                  <a:lnTo>
                    <a:pt x="1890" y="34490"/>
                  </a:lnTo>
                  <a:lnTo>
                    <a:pt x="3185" y="33816"/>
                  </a:lnTo>
                  <a:lnTo>
                    <a:pt x="5696" y="32376"/>
                  </a:lnTo>
                  <a:lnTo>
                    <a:pt x="8114" y="30790"/>
                  </a:lnTo>
                  <a:lnTo>
                    <a:pt x="10453" y="29099"/>
                  </a:lnTo>
                  <a:lnTo>
                    <a:pt x="12713" y="27288"/>
                  </a:lnTo>
                  <a:lnTo>
                    <a:pt x="14893" y="25385"/>
                  </a:lnTo>
                  <a:lnTo>
                    <a:pt x="17008" y="23390"/>
                  </a:lnTo>
                  <a:lnTo>
                    <a:pt x="19056" y="21315"/>
                  </a:lnTo>
                  <a:lnTo>
                    <a:pt x="21038" y="19148"/>
                  </a:lnTo>
                  <a:lnTo>
                    <a:pt x="22954" y="16928"/>
                  </a:lnTo>
                  <a:lnTo>
                    <a:pt x="24817" y="14655"/>
                  </a:lnTo>
                  <a:lnTo>
                    <a:pt x="26641" y="12330"/>
                  </a:lnTo>
                  <a:lnTo>
                    <a:pt x="29271" y="8775"/>
                  </a:lnTo>
                  <a:lnTo>
                    <a:pt x="32640" y="3938"/>
                  </a:lnTo>
                  <a:lnTo>
                    <a:pt x="34266" y="1494"/>
                  </a:lnTo>
                  <a:lnTo>
                    <a:pt x="342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8346749" y="4329469"/>
              <a:ext cx="790393" cy="814023"/>
            </a:xfrm>
            <a:custGeom>
              <a:avLst/>
              <a:gdLst/>
              <a:ahLst/>
              <a:cxnLst/>
              <a:rect l="l" t="t" r="r" b="b"/>
              <a:pathLst>
                <a:path w="24752" h="25492" extrusionOk="0">
                  <a:moveTo>
                    <a:pt x="24752" y="1"/>
                  </a:moveTo>
                  <a:lnTo>
                    <a:pt x="23496" y="1851"/>
                  </a:lnTo>
                  <a:lnTo>
                    <a:pt x="20853" y="5445"/>
                  </a:lnTo>
                  <a:lnTo>
                    <a:pt x="18052" y="8920"/>
                  </a:lnTo>
                  <a:lnTo>
                    <a:pt x="15092" y="12264"/>
                  </a:lnTo>
                  <a:lnTo>
                    <a:pt x="11986" y="15475"/>
                  </a:lnTo>
                  <a:lnTo>
                    <a:pt x="8736" y="18527"/>
                  </a:lnTo>
                  <a:lnTo>
                    <a:pt x="5340" y="21434"/>
                  </a:lnTo>
                  <a:lnTo>
                    <a:pt x="1811" y="24183"/>
                  </a:lnTo>
                  <a:lnTo>
                    <a:pt x="1" y="25491"/>
                  </a:lnTo>
                  <a:lnTo>
                    <a:pt x="1415" y="25491"/>
                  </a:lnTo>
                  <a:lnTo>
                    <a:pt x="3106" y="24249"/>
                  </a:lnTo>
                  <a:lnTo>
                    <a:pt x="6397" y="21619"/>
                  </a:lnTo>
                  <a:lnTo>
                    <a:pt x="9581" y="18871"/>
                  </a:lnTo>
                  <a:lnTo>
                    <a:pt x="12634" y="15977"/>
                  </a:lnTo>
                  <a:lnTo>
                    <a:pt x="15568" y="12964"/>
                  </a:lnTo>
                  <a:lnTo>
                    <a:pt x="18369" y="9832"/>
                  </a:lnTo>
                  <a:lnTo>
                    <a:pt x="21025" y="6568"/>
                  </a:lnTo>
                  <a:lnTo>
                    <a:pt x="23549" y="3212"/>
                  </a:lnTo>
                  <a:lnTo>
                    <a:pt x="24752" y="1481"/>
                  </a:lnTo>
                  <a:lnTo>
                    <a:pt x="247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8670006" y="4631172"/>
              <a:ext cx="467141" cy="512325"/>
            </a:xfrm>
            <a:custGeom>
              <a:avLst/>
              <a:gdLst/>
              <a:ahLst/>
              <a:cxnLst/>
              <a:rect l="l" t="t" r="r" b="b"/>
              <a:pathLst>
                <a:path w="14629" h="16044" extrusionOk="0">
                  <a:moveTo>
                    <a:pt x="14629" y="1"/>
                  </a:moveTo>
                  <a:lnTo>
                    <a:pt x="13862" y="1151"/>
                  </a:lnTo>
                  <a:lnTo>
                    <a:pt x="12290" y="3397"/>
                  </a:lnTo>
                  <a:lnTo>
                    <a:pt x="10638" y="5577"/>
                  </a:lnTo>
                  <a:lnTo>
                    <a:pt x="8920" y="7705"/>
                  </a:lnTo>
                  <a:lnTo>
                    <a:pt x="7110" y="9727"/>
                  </a:lnTo>
                  <a:lnTo>
                    <a:pt x="5207" y="11669"/>
                  </a:lnTo>
                  <a:lnTo>
                    <a:pt x="3211" y="13506"/>
                  </a:lnTo>
                  <a:lnTo>
                    <a:pt x="1097" y="15237"/>
                  </a:lnTo>
                  <a:lnTo>
                    <a:pt x="0" y="16043"/>
                  </a:lnTo>
                  <a:lnTo>
                    <a:pt x="1388" y="16043"/>
                  </a:lnTo>
                  <a:lnTo>
                    <a:pt x="2366" y="15290"/>
                  </a:lnTo>
                  <a:lnTo>
                    <a:pt x="4255" y="13691"/>
                  </a:lnTo>
                  <a:lnTo>
                    <a:pt x="6039" y="12013"/>
                  </a:lnTo>
                  <a:lnTo>
                    <a:pt x="7757" y="10242"/>
                  </a:lnTo>
                  <a:lnTo>
                    <a:pt x="9396" y="8405"/>
                  </a:lnTo>
                  <a:lnTo>
                    <a:pt x="10968" y="6502"/>
                  </a:lnTo>
                  <a:lnTo>
                    <a:pt x="12475" y="4533"/>
                  </a:lnTo>
                  <a:lnTo>
                    <a:pt x="13928" y="2512"/>
                  </a:lnTo>
                  <a:lnTo>
                    <a:pt x="14629" y="1481"/>
                  </a:lnTo>
                  <a:lnTo>
                    <a:pt x="146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8942170" y="4945551"/>
              <a:ext cx="194980" cy="197950"/>
            </a:xfrm>
            <a:custGeom>
              <a:avLst/>
              <a:gdLst/>
              <a:ahLst/>
              <a:cxnLst/>
              <a:rect l="l" t="t" r="r" b="b"/>
              <a:pathLst>
                <a:path w="6106" h="6199" extrusionOk="0">
                  <a:moveTo>
                    <a:pt x="6106" y="1"/>
                  </a:moveTo>
                  <a:lnTo>
                    <a:pt x="5405" y="833"/>
                  </a:lnTo>
                  <a:lnTo>
                    <a:pt x="3938" y="2432"/>
                  </a:lnTo>
                  <a:lnTo>
                    <a:pt x="2406" y="3978"/>
                  </a:lnTo>
                  <a:lnTo>
                    <a:pt x="820" y="5471"/>
                  </a:lnTo>
                  <a:lnTo>
                    <a:pt x="1" y="6198"/>
                  </a:lnTo>
                  <a:lnTo>
                    <a:pt x="1230" y="6198"/>
                  </a:lnTo>
                  <a:lnTo>
                    <a:pt x="2498" y="5022"/>
                  </a:lnTo>
                  <a:lnTo>
                    <a:pt x="4943" y="2551"/>
                  </a:lnTo>
                  <a:lnTo>
                    <a:pt x="6106" y="1269"/>
                  </a:lnTo>
                  <a:lnTo>
                    <a:pt x="61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8" name="Google Shape;728;p29"/>
          <p:cNvSpPr txBox="1">
            <a:spLocks noGrp="1"/>
          </p:cNvSpPr>
          <p:nvPr>
            <p:ph type="title" idx="6"/>
          </p:nvPr>
        </p:nvSpPr>
        <p:spPr>
          <a:xfrm>
            <a:off x="720000" y="387600"/>
            <a:ext cx="7696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900"/>
              <a:buNone/>
              <a:defRPr sz="3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solidFill>
          <a:schemeClr val="accent2"/>
        </a:solidFill>
        <a:effectLst/>
      </p:bgPr>
    </p:bg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32"/>
          <p:cNvGrpSpPr/>
          <p:nvPr/>
        </p:nvGrpSpPr>
        <p:grpSpPr>
          <a:xfrm rot="5400000">
            <a:off x="-2715942" y="853816"/>
            <a:ext cx="6705654" cy="1944523"/>
            <a:chOff x="2431496" y="3198979"/>
            <a:chExt cx="6705654" cy="1944523"/>
          </a:xfrm>
        </p:grpSpPr>
        <p:sp>
          <p:nvSpPr>
            <p:cNvPr id="787" name="Google Shape;787;p32"/>
            <p:cNvSpPr/>
            <p:nvPr/>
          </p:nvSpPr>
          <p:spPr>
            <a:xfrm>
              <a:off x="2431496" y="3198979"/>
              <a:ext cx="6705570" cy="1944498"/>
            </a:xfrm>
            <a:custGeom>
              <a:avLst/>
              <a:gdLst/>
              <a:ahLst/>
              <a:cxnLst/>
              <a:rect l="l" t="t" r="r" b="b"/>
              <a:pathLst>
                <a:path w="209992" h="60894" extrusionOk="0">
                  <a:moveTo>
                    <a:pt x="209992" y="1"/>
                  </a:moveTo>
                  <a:lnTo>
                    <a:pt x="208261" y="3040"/>
                  </a:lnTo>
                  <a:lnTo>
                    <a:pt x="204693" y="9066"/>
                  </a:lnTo>
                  <a:lnTo>
                    <a:pt x="202829" y="12026"/>
                  </a:lnTo>
                  <a:lnTo>
                    <a:pt x="201785" y="13651"/>
                  </a:lnTo>
                  <a:lnTo>
                    <a:pt x="199658" y="16889"/>
                  </a:lnTo>
                  <a:lnTo>
                    <a:pt x="197438" y="20100"/>
                  </a:lnTo>
                  <a:lnTo>
                    <a:pt x="195125" y="23232"/>
                  </a:lnTo>
                  <a:lnTo>
                    <a:pt x="192720" y="26298"/>
                  </a:lnTo>
                  <a:lnTo>
                    <a:pt x="190196" y="29245"/>
                  </a:lnTo>
                  <a:lnTo>
                    <a:pt x="187540" y="32086"/>
                  </a:lnTo>
                  <a:lnTo>
                    <a:pt x="184752" y="34768"/>
                  </a:lnTo>
                  <a:lnTo>
                    <a:pt x="183285" y="36050"/>
                  </a:lnTo>
                  <a:lnTo>
                    <a:pt x="182479" y="36724"/>
                  </a:lnTo>
                  <a:lnTo>
                    <a:pt x="180827" y="38019"/>
                  </a:lnTo>
                  <a:lnTo>
                    <a:pt x="179109" y="39235"/>
                  </a:lnTo>
                  <a:lnTo>
                    <a:pt x="177339" y="40398"/>
                  </a:lnTo>
                  <a:lnTo>
                    <a:pt x="175528" y="41481"/>
                  </a:lnTo>
                  <a:lnTo>
                    <a:pt x="173678" y="42512"/>
                  </a:lnTo>
                  <a:lnTo>
                    <a:pt x="170864" y="43952"/>
                  </a:lnTo>
                  <a:lnTo>
                    <a:pt x="168961" y="44824"/>
                  </a:lnTo>
                  <a:lnTo>
                    <a:pt x="167890" y="45287"/>
                  </a:lnTo>
                  <a:lnTo>
                    <a:pt x="165750" y="46133"/>
                  </a:lnTo>
                  <a:lnTo>
                    <a:pt x="163556" y="46873"/>
                  </a:lnTo>
                  <a:lnTo>
                    <a:pt x="161349" y="47494"/>
                  </a:lnTo>
                  <a:lnTo>
                    <a:pt x="159103" y="48009"/>
                  </a:lnTo>
                  <a:lnTo>
                    <a:pt x="156843" y="48419"/>
                  </a:lnTo>
                  <a:lnTo>
                    <a:pt x="154557" y="48696"/>
                  </a:lnTo>
                  <a:lnTo>
                    <a:pt x="152244" y="48868"/>
                  </a:lnTo>
                  <a:lnTo>
                    <a:pt x="151095" y="48894"/>
                  </a:lnTo>
                  <a:lnTo>
                    <a:pt x="150196" y="48908"/>
                  </a:lnTo>
                  <a:lnTo>
                    <a:pt x="148399" y="48855"/>
                  </a:lnTo>
                  <a:lnTo>
                    <a:pt x="146628" y="48736"/>
                  </a:lnTo>
                  <a:lnTo>
                    <a:pt x="144857" y="48538"/>
                  </a:lnTo>
                  <a:lnTo>
                    <a:pt x="143113" y="48287"/>
                  </a:lnTo>
                  <a:lnTo>
                    <a:pt x="141382" y="47956"/>
                  </a:lnTo>
                  <a:lnTo>
                    <a:pt x="138805" y="47362"/>
                  </a:lnTo>
                  <a:lnTo>
                    <a:pt x="135409" y="46357"/>
                  </a:lnTo>
                  <a:lnTo>
                    <a:pt x="132079" y="45168"/>
                  </a:lnTo>
                  <a:lnTo>
                    <a:pt x="128789" y="43820"/>
                  </a:lnTo>
                  <a:lnTo>
                    <a:pt x="125564" y="42340"/>
                  </a:lnTo>
                  <a:lnTo>
                    <a:pt x="123965" y="41547"/>
                  </a:lnTo>
                  <a:lnTo>
                    <a:pt x="120886" y="40001"/>
                  </a:lnTo>
                  <a:lnTo>
                    <a:pt x="114755" y="36869"/>
                  </a:lnTo>
                  <a:lnTo>
                    <a:pt x="110130" y="34596"/>
                  </a:lnTo>
                  <a:lnTo>
                    <a:pt x="106998" y="33156"/>
                  </a:lnTo>
                  <a:lnTo>
                    <a:pt x="103840" y="31808"/>
                  </a:lnTo>
                  <a:lnTo>
                    <a:pt x="100615" y="30592"/>
                  </a:lnTo>
                  <a:lnTo>
                    <a:pt x="98977" y="30037"/>
                  </a:lnTo>
                  <a:lnTo>
                    <a:pt x="97933" y="29707"/>
                  </a:lnTo>
                  <a:lnTo>
                    <a:pt x="95832" y="29086"/>
                  </a:lnTo>
                  <a:lnTo>
                    <a:pt x="93704" y="28544"/>
                  </a:lnTo>
                  <a:lnTo>
                    <a:pt x="91577" y="28055"/>
                  </a:lnTo>
                  <a:lnTo>
                    <a:pt x="89423" y="27646"/>
                  </a:lnTo>
                  <a:lnTo>
                    <a:pt x="87269" y="27289"/>
                  </a:lnTo>
                  <a:lnTo>
                    <a:pt x="85102" y="27011"/>
                  </a:lnTo>
                  <a:lnTo>
                    <a:pt x="82934" y="26787"/>
                  </a:lnTo>
                  <a:lnTo>
                    <a:pt x="80754" y="26628"/>
                  </a:lnTo>
                  <a:lnTo>
                    <a:pt x="78574" y="26522"/>
                  </a:lnTo>
                  <a:lnTo>
                    <a:pt x="75283" y="26483"/>
                  </a:lnTo>
                  <a:lnTo>
                    <a:pt x="70922" y="26655"/>
                  </a:lnTo>
                  <a:lnTo>
                    <a:pt x="66562" y="27064"/>
                  </a:lnTo>
                  <a:lnTo>
                    <a:pt x="64381" y="27368"/>
                  </a:lnTo>
                  <a:lnTo>
                    <a:pt x="63205" y="27540"/>
                  </a:lnTo>
                  <a:lnTo>
                    <a:pt x="60840" y="27963"/>
                  </a:lnTo>
                  <a:lnTo>
                    <a:pt x="58488" y="28452"/>
                  </a:lnTo>
                  <a:lnTo>
                    <a:pt x="56149" y="29007"/>
                  </a:lnTo>
                  <a:lnTo>
                    <a:pt x="52673" y="29932"/>
                  </a:lnTo>
                  <a:lnTo>
                    <a:pt x="48101" y="31372"/>
                  </a:lnTo>
                  <a:lnTo>
                    <a:pt x="43582" y="33011"/>
                  </a:lnTo>
                  <a:lnTo>
                    <a:pt x="39128" y="34834"/>
                  </a:lnTo>
                  <a:lnTo>
                    <a:pt x="34741" y="36816"/>
                  </a:lnTo>
                  <a:lnTo>
                    <a:pt x="30433" y="38918"/>
                  </a:lnTo>
                  <a:lnTo>
                    <a:pt x="28306" y="40014"/>
                  </a:lnTo>
                  <a:lnTo>
                    <a:pt x="26575" y="40939"/>
                  </a:lnTo>
                  <a:lnTo>
                    <a:pt x="23192" y="42935"/>
                  </a:lnTo>
                  <a:lnTo>
                    <a:pt x="19888" y="45062"/>
                  </a:lnTo>
                  <a:lnTo>
                    <a:pt x="16637" y="47296"/>
                  </a:lnTo>
                  <a:lnTo>
                    <a:pt x="15052" y="48432"/>
                  </a:lnTo>
                  <a:lnTo>
                    <a:pt x="13387" y="49634"/>
                  </a:lnTo>
                  <a:lnTo>
                    <a:pt x="10096" y="52119"/>
                  </a:lnTo>
                  <a:lnTo>
                    <a:pt x="6898" y="54696"/>
                  </a:lnTo>
                  <a:lnTo>
                    <a:pt x="3766" y="57365"/>
                  </a:lnTo>
                  <a:lnTo>
                    <a:pt x="2247" y="58752"/>
                  </a:lnTo>
                  <a:lnTo>
                    <a:pt x="1110" y="59810"/>
                  </a:lnTo>
                  <a:lnTo>
                    <a:pt x="0" y="60893"/>
                  </a:lnTo>
                  <a:lnTo>
                    <a:pt x="1176" y="60893"/>
                  </a:lnTo>
                  <a:lnTo>
                    <a:pt x="2326" y="59783"/>
                  </a:lnTo>
                  <a:lnTo>
                    <a:pt x="4691" y="57642"/>
                  </a:lnTo>
                  <a:lnTo>
                    <a:pt x="7123" y="55581"/>
                  </a:lnTo>
                  <a:lnTo>
                    <a:pt x="9594" y="53586"/>
                  </a:lnTo>
                  <a:lnTo>
                    <a:pt x="10849" y="52595"/>
                  </a:lnTo>
                  <a:lnTo>
                    <a:pt x="12528" y="51300"/>
                  </a:lnTo>
                  <a:lnTo>
                    <a:pt x="15937" y="48789"/>
                  </a:lnTo>
                  <a:lnTo>
                    <a:pt x="19412" y="46384"/>
                  </a:lnTo>
                  <a:lnTo>
                    <a:pt x="22967" y="44071"/>
                  </a:lnTo>
                  <a:lnTo>
                    <a:pt x="24764" y="42974"/>
                  </a:lnTo>
                  <a:lnTo>
                    <a:pt x="26707" y="41825"/>
                  </a:lnTo>
                  <a:lnTo>
                    <a:pt x="30671" y="39697"/>
                  </a:lnTo>
                  <a:lnTo>
                    <a:pt x="34715" y="37728"/>
                  </a:lnTo>
                  <a:lnTo>
                    <a:pt x="38824" y="35891"/>
                  </a:lnTo>
                  <a:lnTo>
                    <a:pt x="40899" y="35019"/>
                  </a:lnTo>
                  <a:lnTo>
                    <a:pt x="43132" y="34094"/>
                  </a:lnTo>
                  <a:lnTo>
                    <a:pt x="47665" y="32416"/>
                  </a:lnTo>
                  <a:lnTo>
                    <a:pt x="52277" y="30936"/>
                  </a:lnTo>
                  <a:lnTo>
                    <a:pt x="56941" y="29667"/>
                  </a:lnTo>
                  <a:lnTo>
                    <a:pt x="59294" y="29126"/>
                  </a:lnTo>
                  <a:lnTo>
                    <a:pt x="60430" y="28888"/>
                  </a:lnTo>
                  <a:lnTo>
                    <a:pt x="62703" y="28465"/>
                  </a:lnTo>
                  <a:lnTo>
                    <a:pt x="64976" y="28108"/>
                  </a:lnTo>
                  <a:lnTo>
                    <a:pt x="67262" y="27804"/>
                  </a:lnTo>
                  <a:lnTo>
                    <a:pt x="69561" y="27580"/>
                  </a:lnTo>
                  <a:lnTo>
                    <a:pt x="71861" y="27421"/>
                  </a:lnTo>
                  <a:lnTo>
                    <a:pt x="74160" y="27328"/>
                  </a:lnTo>
                  <a:lnTo>
                    <a:pt x="76473" y="27302"/>
                  </a:lnTo>
                  <a:lnTo>
                    <a:pt x="78772" y="27355"/>
                  </a:lnTo>
                  <a:lnTo>
                    <a:pt x="81071" y="27461"/>
                  </a:lnTo>
                  <a:lnTo>
                    <a:pt x="83370" y="27646"/>
                  </a:lnTo>
                  <a:lnTo>
                    <a:pt x="85657" y="27910"/>
                  </a:lnTo>
                  <a:lnTo>
                    <a:pt x="87943" y="28227"/>
                  </a:lnTo>
                  <a:lnTo>
                    <a:pt x="90216" y="28637"/>
                  </a:lnTo>
                  <a:lnTo>
                    <a:pt x="92475" y="29099"/>
                  </a:lnTo>
                  <a:lnTo>
                    <a:pt x="94722" y="29654"/>
                  </a:lnTo>
                  <a:lnTo>
                    <a:pt x="95832" y="29958"/>
                  </a:lnTo>
                  <a:lnTo>
                    <a:pt x="97536" y="30447"/>
                  </a:lnTo>
                  <a:lnTo>
                    <a:pt x="100893" y="31570"/>
                  </a:lnTo>
                  <a:lnTo>
                    <a:pt x="104183" y="32839"/>
                  </a:lnTo>
                  <a:lnTo>
                    <a:pt x="107421" y="34240"/>
                  </a:lnTo>
                  <a:lnTo>
                    <a:pt x="112218" y="36499"/>
                  </a:lnTo>
                  <a:lnTo>
                    <a:pt x="118521" y="39697"/>
                  </a:lnTo>
                  <a:lnTo>
                    <a:pt x="121666" y="41323"/>
                  </a:lnTo>
                  <a:lnTo>
                    <a:pt x="123146" y="42063"/>
                  </a:lnTo>
                  <a:lnTo>
                    <a:pt x="126133" y="43503"/>
                  </a:lnTo>
                  <a:lnTo>
                    <a:pt x="129145" y="44851"/>
                  </a:lnTo>
                  <a:lnTo>
                    <a:pt x="132198" y="46080"/>
                  </a:lnTo>
                  <a:lnTo>
                    <a:pt x="135290" y="47177"/>
                  </a:lnTo>
                  <a:lnTo>
                    <a:pt x="138448" y="48102"/>
                  </a:lnTo>
                  <a:lnTo>
                    <a:pt x="141646" y="48842"/>
                  </a:lnTo>
                  <a:lnTo>
                    <a:pt x="144924" y="49383"/>
                  </a:lnTo>
                  <a:lnTo>
                    <a:pt x="146589" y="49555"/>
                  </a:lnTo>
                  <a:lnTo>
                    <a:pt x="147712" y="49648"/>
                  </a:lnTo>
                  <a:lnTo>
                    <a:pt x="149958" y="49727"/>
                  </a:lnTo>
                  <a:lnTo>
                    <a:pt x="152191" y="49687"/>
                  </a:lnTo>
                  <a:lnTo>
                    <a:pt x="154412" y="49529"/>
                  </a:lnTo>
                  <a:lnTo>
                    <a:pt x="156605" y="49264"/>
                  </a:lnTo>
                  <a:lnTo>
                    <a:pt x="158799" y="48881"/>
                  </a:lnTo>
                  <a:lnTo>
                    <a:pt x="160953" y="48406"/>
                  </a:lnTo>
                  <a:lnTo>
                    <a:pt x="163093" y="47824"/>
                  </a:lnTo>
                  <a:lnTo>
                    <a:pt x="165208" y="47150"/>
                  </a:lnTo>
                  <a:lnTo>
                    <a:pt x="167296" y="46384"/>
                  </a:lnTo>
                  <a:lnTo>
                    <a:pt x="169344" y="45538"/>
                  </a:lnTo>
                  <a:lnTo>
                    <a:pt x="171379" y="44613"/>
                  </a:lnTo>
                  <a:lnTo>
                    <a:pt x="173374" y="43609"/>
                  </a:lnTo>
                  <a:lnTo>
                    <a:pt x="175330" y="42538"/>
                  </a:lnTo>
                  <a:lnTo>
                    <a:pt x="177246" y="41389"/>
                  </a:lnTo>
                  <a:lnTo>
                    <a:pt x="179136" y="40186"/>
                  </a:lnTo>
                  <a:lnTo>
                    <a:pt x="180061" y="39565"/>
                  </a:lnTo>
                  <a:lnTo>
                    <a:pt x="180827" y="39036"/>
                  </a:lnTo>
                  <a:lnTo>
                    <a:pt x="182307" y="37926"/>
                  </a:lnTo>
                  <a:lnTo>
                    <a:pt x="183761" y="36764"/>
                  </a:lnTo>
                  <a:lnTo>
                    <a:pt x="185175" y="35548"/>
                  </a:lnTo>
                  <a:lnTo>
                    <a:pt x="187223" y="33645"/>
                  </a:lnTo>
                  <a:lnTo>
                    <a:pt x="189813" y="30962"/>
                  </a:lnTo>
                  <a:lnTo>
                    <a:pt x="192284" y="28135"/>
                  </a:lnTo>
                  <a:lnTo>
                    <a:pt x="194636" y="25214"/>
                  </a:lnTo>
                  <a:lnTo>
                    <a:pt x="196883" y="22228"/>
                  </a:lnTo>
                  <a:lnTo>
                    <a:pt x="199050" y="19188"/>
                  </a:lnTo>
                  <a:lnTo>
                    <a:pt x="200094" y="17682"/>
                  </a:lnTo>
                  <a:lnTo>
                    <a:pt x="201415" y="15739"/>
                  </a:lnTo>
                  <a:lnTo>
                    <a:pt x="203966" y="11788"/>
                  </a:lnTo>
                  <a:lnTo>
                    <a:pt x="206424" y="7797"/>
                  </a:lnTo>
                  <a:lnTo>
                    <a:pt x="208816" y="3754"/>
                  </a:lnTo>
                  <a:lnTo>
                    <a:pt x="209992" y="1719"/>
                  </a:lnTo>
                  <a:lnTo>
                    <a:pt x="2099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2"/>
            <p:cNvSpPr/>
            <p:nvPr/>
          </p:nvSpPr>
          <p:spPr>
            <a:xfrm>
              <a:off x="2676230" y="3460190"/>
              <a:ext cx="6460839" cy="1683290"/>
            </a:xfrm>
            <a:custGeom>
              <a:avLst/>
              <a:gdLst/>
              <a:ahLst/>
              <a:cxnLst/>
              <a:rect l="l" t="t" r="r" b="b"/>
              <a:pathLst>
                <a:path w="202328" h="52714" extrusionOk="0">
                  <a:moveTo>
                    <a:pt x="202328" y="1"/>
                  </a:moveTo>
                  <a:lnTo>
                    <a:pt x="200993" y="2260"/>
                  </a:lnTo>
                  <a:lnTo>
                    <a:pt x="198258" y="6714"/>
                  </a:lnTo>
                  <a:lnTo>
                    <a:pt x="196844" y="8920"/>
                  </a:lnTo>
                  <a:lnTo>
                    <a:pt x="195786" y="10546"/>
                  </a:lnTo>
                  <a:lnTo>
                    <a:pt x="193619" y="13783"/>
                  </a:lnTo>
                  <a:lnTo>
                    <a:pt x="191373" y="16981"/>
                  </a:lnTo>
                  <a:lnTo>
                    <a:pt x="189034" y="20113"/>
                  </a:lnTo>
                  <a:lnTo>
                    <a:pt x="186589" y="23166"/>
                  </a:lnTo>
                  <a:lnTo>
                    <a:pt x="184039" y="26126"/>
                  </a:lnTo>
                  <a:lnTo>
                    <a:pt x="181356" y="28967"/>
                  </a:lnTo>
                  <a:lnTo>
                    <a:pt x="178542" y="31649"/>
                  </a:lnTo>
                  <a:lnTo>
                    <a:pt x="177062" y="32931"/>
                  </a:lnTo>
                  <a:lnTo>
                    <a:pt x="176255" y="33605"/>
                  </a:lnTo>
                  <a:lnTo>
                    <a:pt x="174604" y="34900"/>
                  </a:lnTo>
                  <a:lnTo>
                    <a:pt x="172873" y="36116"/>
                  </a:lnTo>
                  <a:lnTo>
                    <a:pt x="171115" y="37279"/>
                  </a:lnTo>
                  <a:lnTo>
                    <a:pt x="169305" y="38376"/>
                  </a:lnTo>
                  <a:lnTo>
                    <a:pt x="167455" y="39393"/>
                  </a:lnTo>
                  <a:lnTo>
                    <a:pt x="164627" y="40833"/>
                  </a:lnTo>
                  <a:lnTo>
                    <a:pt x="162724" y="41719"/>
                  </a:lnTo>
                  <a:lnTo>
                    <a:pt x="161667" y="42181"/>
                  </a:lnTo>
                  <a:lnTo>
                    <a:pt x="159513" y="43014"/>
                  </a:lnTo>
                  <a:lnTo>
                    <a:pt x="157332" y="43754"/>
                  </a:lnTo>
                  <a:lnTo>
                    <a:pt x="155112" y="44388"/>
                  </a:lnTo>
                  <a:lnTo>
                    <a:pt x="152866" y="44903"/>
                  </a:lnTo>
                  <a:lnTo>
                    <a:pt x="150606" y="45300"/>
                  </a:lnTo>
                  <a:lnTo>
                    <a:pt x="148320" y="45591"/>
                  </a:lnTo>
                  <a:lnTo>
                    <a:pt x="146021" y="45749"/>
                  </a:lnTo>
                  <a:lnTo>
                    <a:pt x="144858" y="45789"/>
                  </a:lnTo>
                  <a:lnTo>
                    <a:pt x="143959" y="45789"/>
                  </a:lnTo>
                  <a:lnTo>
                    <a:pt x="142175" y="45749"/>
                  </a:lnTo>
                  <a:lnTo>
                    <a:pt x="140391" y="45617"/>
                  </a:lnTo>
                  <a:lnTo>
                    <a:pt x="138634" y="45432"/>
                  </a:lnTo>
                  <a:lnTo>
                    <a:pt x="136876" y="45168"/>
                  </a:lnTo>
                  <a:lnTo>
                    <a:pt x="135145" y="44837"/>
                  </a:lnTo>
                  <a:lnTo>
                    <a:pt x="132568" y="44243"/>
                  </a:lnTo>
                  <a:lnTo>
                    <a:pt x="129185" y="43238"/>
                  </a:lnTo>
                  <a:lnTo>
                    <a:pt x="125842" y="42049"/>
                  </a:lnTo>
                  <a:lnTo>
                    <a:pt x="122565" y="40701"/>
                  </a:lnTo>
                  <a:lnTo>
                    <a:pt x="119327" y="39221"/>
                  </a:lnTo>
                  <a:lnTo>
                    <a:pt x="117729" y="38442"/>
                  </a:lnTo>
                  <a:lnTo>
                    <a:pt x="114650" y="36896"/>
                  </a:lnTo>
                  <a:lnTo>
                    <a:pt x="108518" y="33750"/>
                  </a:lnTo>
                  <a:lnTo>
                    <a:pt x="103893" y="31478"/>
                  </a:lnTo>
                  <a:lnTo>
                    <a:pt x="100774" y="30037"/>
                  </a:lnTo>
                  <a:lnTo>
                    <a:pt x="97603" y="28703"/>
                  </a:lnTo>
                  <a:lnTo>
                    <a:pt x="94379" y="27474"/>
                  </a:lnTo>
                  <a:lnTo>
                    <a:pt x="92740" y="26932"/>
                  </a:lnTo>
                  <a:lnTo>
                    <a:pt x="91696" y="26588"/>
                  </a:lnTo>
                  <a:lnTo>
                    <a:pt x="89595" y="25980"/>
                  </a:lnTo>
                  <a:lnTo>
                    <a:pt x="87481" y="25425"/>
                  </a:lnTo>
                  <a:lnTo>
                    <a:pt x="85340" y="24950"/>
                  </a:lnTo>
                  <a:lnTo>
                    <a:pt x="83199" y="24527"/>
                  </a:lnTo>
                  <a:lnTo>
                    <a:pt x="81032" y="24183"/>
                  </a:lnTo>
                  <a:lnTo>
                    <a:pt x="78878" y="23892"/>
                  </a:lnTo>
                  <a:lnTo>
                    <a:pt x="76698" y="23668"/>
                  </a:lnTo>
                  <a:lnTo>
                    <a:pt x="74517" y="23509"/>
                  </a:lnTo>
                  <a:lnTo>
                    <a:pt x="72337" y="23404"/>
                  </a:lnTo>
                  <a:lnTo>
                    <a:pt x="69060" y="23377"/>
                  </a:lnTo>
                  <a:lnTo>
                    <a:pt x="64686" y="23536"/>
                  </a:lnTo>
                  <a:lnTo>
                    <a:pt x="60325" y="23945"/>
                  </a:lnTo>
                  <a:lnTo>
                    <a:pt x="58158" y="24249"/>
                  </a:lnTo>
                  <a:lnTo>
                    <a:pt x="55938" y="24593"/>
                  </a:lnTo>
                  <a:lnTo>
                    <a:pt x="51537" y="25491"/>
                  </a:lnTo>
                  <a:lnTo>
                    <a:pt x="47203" y="26615"/>
                  </a:lnTo>
                  <a:lnTo>
                    <a:pt x="42908" y="27923"/>
                  </a:lnTo>
                  <a:lnTo>
                    <a:pt x="38679" y="29416"/>
                  </a:lnTo>
                  <a:lnTo>
                    <a:pt x="34504" y="31068"/>
                  </a:lnTo>
                  <a:lnTo>
                    <a:pt x="30381" y="32865"/>
                  </a:lnTo>
                  <a:lnTo>
                    <a:pt x="26324" y="34768"/>
                  </a:lnTo>
                  <a:lnTo>
                    <a:pt x="24315" y="35759"/>
                  </a:lnTo>
                  <a:lnTo>
                    <a:pt x="22664" y="36592"/>
                  </a:lnTo>
                  <a:lnTo>
                    <a:pt x="19413" y="38376"/>
                  </a:lnTo>
                  <a:lnTo>
                    <a:pt x="16215" y="40265"/>
                  </a:lnTo>
                  <a:lnTo>
                    <a:pt x="13083" y="42287"/>
                  </a:lnTo>
                  <a:lnTo>
                    <a:pt x="10030" y="44415"/>
                  </a:lnTo>
                  <a:lnTo>
                    <a:pt x="7057" y="46648"/>
                  </a:lnTo>
                  <a:lnTo>
                    <a:pt x="4163" y="49000"/>
                  </a:lnTo>
                  <a:lnTo>
                    <a:pt x="1362" y="51445"/>
                  </a:lnTo>
                  <a:lnTo>
                    <a:pt x="1" y="52713"/>
                  </a:lnTo>
                  <a:lnTo>
                    <a:pt x="1216" y="52713"/>
                  </a:lnTo>
                  <a:lnTo>
                    <a:pt x="2696" y="51379"/>
                  </a:lnTo>
                  <a:lnTo>
                    <a:pt x="5723" y="48802"/>
                  </a:lnTo>
                  <a:lnTo>
                    <a:pt x="8868" y="46357"/>
                  </a:lnTo>
                  <a:lnTo>
                    <a:pt x="12092" y="44031"/>
                  </a:lnTo>
                  <a:lnTo>
                    <a:pt x="15409" y="41824"/>
                  </a:lnTo>
                  <a:lnTo>
                    <a:pt x="18792" y="39750"/>
                  </a:lnTo>
                  <a:lnTo>
                    <a:pt x="22267" y="37794"/>
                  </a:lnTo>
                  <a:lnTo>
                    <a:pt x="25795" y="35944"/>
                  </a:lnTo>
                  <a:lnTo>
                    <a:pt x="27579" y="35072"/>
                  </a:lnTo>
                  <a:lnTo>
                    <a:pt x="29813" y="34028"/>
                  </a:lnTo>
                  <a:lnTo>
                    <a:pt x="34319" y="32033"/>
                  </a:lnTo>
                  <a:lnTo>
                    <a:pt x="38891" y="30222"/>
                  </a:lnTo>
                  <a:lnTo>
                    <a:pt x="43542" y="28610"/>
                  </a:lnTo>
                  <a:lnTo>
                    <a:pt x="48260" y="27196"/>
                  </a:lnTo>
                  <a:lnTo>
                    <a:pt x="51828" y="26311"/>
                  </a:lnTo>
                  <a:lnTo>
                    <a:pt x="54233" y="25795"/>
                  </a:lnTo>
                  <a:lnTo>
                    <a:pt x="56651" y="25346"/>
                  </a:lnTo>
                  <a:lnTo>
                    <a:pt x="59069" y="24963"/>
                  </a:lnTo>
                  <a:lnTo>
                    <a:pt x="61514" y="24646"/>
                  </a:lnTo>
                  <a:lnTo>
                    <a:pt x="63972" y="24408"/>
                  </a:lnTo>
                  <a:lnTo>
                    <a:pt x="65201" y="24329"/>
                  </a:lnTo>
                  <a:lnTo>
                    <a:pt x="66271" y="24262"/>
                  </a:lnTo>
                  <a:lnTo>
                    <a:pt x="68399" y="24183"/>
                  </a:lnTo>
                  <a:lnTo>
                    <a:pt x="71584" y="24183"/>
                  </a:lnTo>
                  <a:lnTo>
                    <a:pt x="75799" y="24408"/>
                  </a:lnTo>
                  <a:lnTo>
                    <a:pt x="80001" y="24884"/>
                  </a:lnTo>
                  <a:lnTo>
                    <a:pt x="84151" y="25584"/>
                  </a:lnTo>
                  <a:lnTo>
                    <a:pt x="88273" y="26522"/>
                  </a:lnTo>
                  <a:lnTo>
                    <a:pt x="92343" y="27685"/>
                  </a:lnTo>
                  <a:lnTo>
                    <a:pt x="96347" y="29073"/>
                  </a:lnTo>
                  <a:lnTo>
                    <a:pt x="98316" y="29852"/>
                  </a:lnTo>
                  <a:lnTo>
                    <a:pt x="99889" y="30513"/>
                  </a:lnTo>
                  <a:lnTo>
                    <a:pt x="102981" y="31900"/>
                  </a:lnTo>
                  <a:lnTo>
                    <a:pt x="107553" y="34147"/>
                  </a:lnTo>
                  <a:lnTo>
                    <a:pt x="113579" y="37266"/>
                  </a:lnTo>
                  <a:lnTo>
                    <a:pt x="118125" y="39565"/>
                  </a:lnTo>
                  <a:lnTo>
                    <a:pt x="121204" y="41018"/>
                  </a:lnTo>
                  <a:lnTo>
                    <a:pt x="122750" y="41706"/>
                  </a:lnTo>
                  <a:lnTo>
                    <a:pt x="124455" y="42432"/>
                  </a:lnTo>
                  <a:lnTo>
                    <a:pt x="127917" y="43714"/>
                  </a:lnTo>
                  <a:lnTo>
                    <a:pt x="131445" y="44785"/>
                  </a:lnTo>
                  <a:lnTo>
                    <a:pt x="134114" y="45432"/>
                  </a:lnTo>
                  <a:lnTo>
                    <a:pt x="135912" y="45789"/>
                  </a:lnTo>
                  <a:lnTo>
                    <a:pt x="137709" y="46093"/>
                  </a:lnTo>
                  <a:lnTo>
                    <a:pt x="139519" y="46317"/>
                  </a:lnTo>
                  <a:lnTo>
                    <a:pt x="141343" y="46476"/>
                  </a:lnTo>
                  <a:lnTo>
                    <a:pt x="143166" y="46555"/>
                  </a:lnTo>
                  <a:lnTo>
                    <a:pt x="145003" y="46568"/>
                  </a:lnTo>
                  <a:lnTo>
                    <a:pt x="146840" y="46516"/>
                  </a:lnTo>
                  <a:lnTo>
                    <a:pt x="148690" y="46370"/>
                  </a:lnTo>
                  <a:lnTo>
                    <a:pt x="150540" y="46159"/>
                  </a:lnTo>
                  <a:lnTo>
                    <a:pt x="151465" y="46013"/>
                  </a:lnTo>
                  <a:lnTo>
                    <a:pt x="152562" y="45828"/>
                  </a:lnTo>
                  <a:lnTo>
                    <a:pt x="154729" y="45353"/>
                  </a:lnTo>
                  <a:lnTo>
                    <a:pt x="156870" y="44771"/>
                  </a:lnTo>
                  <a:lnTo>
                    <a:pt x="158971" y="44084"/>
                  </a:lnTo>
                  <a:lnTo>
                    <a:pt x="161059" y="43305"/>
                  </a:lnTo>
                  <a:lnTo>
                    <a:pt x="163094" y="42446"/>
                  </a:lnTo>
                  <a:lnTo>
                    <a:pt x="165116" y="41507"/>
                  </a:lnTo>
                  <a:lnTo>
                    <a:pt x="167098" y="40503"/>
                  </a:lnTo>
                  <a:lnTo>
                    <a:pt x="168062" y="39974"/>
                  </a:lnTo>
                  <a:lnTo>
                    <a:pt x="169754" y="39023"/>
                  </a:lnTo>
                  <a:lnTo>
                    <a:pt x="172991" y="36988"/>
                  </a:lnTo>
                  <a:lnTo>
                    <a:pt x="175330" y="35323"/>
                  </a:lnTo>
                  <a:lnTo>
                    <a:pt x="176837" y="34147"/>
                  </a:lnTo>
                  <a:lnTo>
                    <a:pt x="178317" y="32918"/>
                  </a:lnTo>
                  <a:lnTo>
                    <a:pt x="179744" y="31649"/>
                  </a:lnTo>
                  <a:lnTo>
                    <a:pt x="180458" y="30975"/>
                  </a:lnTo>
                  <a:lnTo>
                    <a:pt x="181753" y="29707"/>
                  </a:lnTo>
                  <a:lnTo>
                    <a:pt x="184277" y="27077"/>
                  </a:lnTo>
                  <a:lnTo>
                    <a:pt x="186682" y="24329"/>
                  </a:lnTo>
                  <a:lnTo>
                    <a:pt x="188994" y="21501"/>
                  </a:lnTo>
                  <a:lnTo>
                    <a:pt x="191201" y="18593"/>
                  </a:lnTo>
                  <a:lnTo>
                    <a:pt x="193342" y="15620"/>
                  </a:lnTo>
                  <a:lnTo>
                    <a:pt x="196434" y="11088"/>
                  </a:lnTo>
                  <a:lnTo>
                    <a:pt x="198403" y="8035"/>
                  </a:lnTo>
                  <a:lnTo>
                    <a:pt x="200398" y="4864"/>
                  </a:lnTo>
                  <a:lnTo>
                    <a:pt x="202328" y="1639"/>
                  </a:lnTo>
                  <a:lnTo>
                    <a:pt x="2023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2"/>
            <p:cNvSpPr/>
            <p:nvPr/>
          </p:nvSpPr>
          <p:spPr>
            <a:xfrm>
              <a:off x="2904933" y="3727309"/>
              <a:ext cx="6232138" cy="1416174"/>
            </a:xfrm>
            <a:custGeom>
              <a:avLst/>
              <a:gdLst/>
              <a:ahLst/>
              <a:cxnLst/>
              <a:rect l="l" t="t" r="r" b="b"/>
              <a:pathLst>
                <a:path w="195166" h="44349" extrusionOk="0">
                  <a:moveTo>
                    <a:pt x="195166" y="0"/>
                  </a:moveTo>
                  <a:lnTo>
                    <a:pt x="193170" y="3106"/>
                  </a:lnTo>
                  <a:lnTo>
                    <a:pt x="191109" y="6172"/>
                  </a:lnTo>
                  <a:lnTo>
                    <a:pt x="189999" y="7797"/>
                  </a:lnTo>
                  <a:lnTo>
                    <a:pt x="187713" y="11021"/>
                  </a:lnTo>
                  <a:lnTo>
                    <a:pt x="185361" y="14219"/>
                  </a:lnTo>
                  <a:lnTo>
                    <a:pt x="182929" y="17351"/>
                  </a:lnTo>
                  <a:lnTo>
                    <a:pt x="180392" y="20404"/>
                  </a:lnTo>
                  <a:lnTo>
                    <a:pt x="177749" y="23364"/>
                  </a:lnTo>
                  <a:lnTo>
                    <a:pt x="174987" y="26192"/>
                  </a:lnTo>
                  <a:lnTo>
                    <a:pt x="172093" y="28901"/>
                  </a:lnTo>
                  <a:lnTo>
                    <a:pt x="170600" y="30182"/>
                  </a:lnTo>
                  <a:lnTo>
                    <a:pt x="169781" y="30856"/>
                  </a:lnTo>
                  <a:lnTo>
                    <a:pt x="168116" y="32138"/>
                  </a:lnTo>
                  <a:lnTo>
                    <a:pt x="166385" y="33354"/>
                  </a:lnTo>
                  <a:lnTo>
                    <a:pt x="164614" y="34517"/>
                  </a:lnTo>
                  <a:lnTo>
                    <a:pt x="162803" y="35613"/>
                  </a:lnTo>
                  <a:lnTo>
                    <a:pt x="160953" y="36644"/>
                  </a:lnTo>
                  <a:lnTo>
                    <a:pt x="158139" y="38085"/>
                  </a:lnTo>
                  <a:lnTo>
                    <a:pt x="156223" y="38970"/>
                  </a:lnTo>
                  <a:lnTo>
                    <a:pt x="155165" y="39432"/>
                  </a:lnTo>
                  <a:lnTo>
                    <a:pt x="153011" y="40265"/>
                  </a:lnTo>
                  <a:lnTo>
                    <a:pt x="150831" y="41005"/>
                  </a:lnTo>
                  <a:lnTo>
                    <a:pt x="148611" y="41639"/>
                  </a:lnTo>
                  <a:lnTo>
                    <a:pt x="146365" y="42155"/>
                  </a:lnTo>
                  <a:lnTo>
                    <a:pt x="144105" y="42551"/>
                  </a:lnTo>
                  <a:lnTo>
                    <a:pt x="141819" y="42842"/>
                  </a:lnTo>
                  <a:lnTo>
                    <a:pt x="139519" y="43000"/>
                  </a:lnTo>
                  <a:lnTo>
                    <a:pt x="138357" y="43040"/>
                  </a:lnTo>
                  <a:lnTo>
                    <a:pt x="137458" y="43040"/>
                  </a:lnTo>
                  <a:lnTo>
                    <a:pt x="135674" y="43000"/>
                  </a:lnTo>
                  <a:lnTo>
                    <a:pt x="133890" y="42868"/>
                  </a:lnTo>
                  <a:lnTo>
                    <a:pt x="132133" y="42683"/>
                  </a:lnTo>
                  <a:lnTo>
                    <a:pt x="130375" y="42419"/>
                  </a:lnTo>
                  <a:lnTo>
                    <a:pt x="128644" y="42089"/>
                  </a:lnTo>
                  <a:lnTo>
                    <a:pt x="126067" y="41494"/>
                  </a:lnTo>
                  <a:lnTo>
                    <a:pt x="122684" y="40490"/>
                  </a:lnTo>
                  <a:lnTo>
                    <a:pt x="119341" y="39300"/>
                  </a:lnTo>
                  <a:lnTo>
                    <a:pt x="116064" y="37952"/>
                  </a:lnTo>
                  <a:lnTo>
                    <a:pt x="112826" y="36472"/>
                  </a:lnTo>
                  <a:lnTo>
                    <a:pt x="111227" y="35693"/>
                  </a:lnTo>
                  <a:lnTo>
                    <a:pt x="108148" y="34147"/>
                  </a:lnTo>
                  <a:lnTo>
                    <a:pt x="102017" y="31002"/>
                  </a:lnTo>
                  <a:lnTo>
                    <a:pt x="97392" y="28729"/>
                  </a:lnTo>
                  <a:lnTo>
                    <a:pt x="94273" y="27288"/>
                  </a:lnTo>
                  <a:lnTo>
                    <a:pt x="91102" y="25954"/>
                  </a:lnTo>
                  <a:lnTo>
                    <a:pt x="87877" y="24725"/>
                  </a:lnTo>
                  <a:lnTo>
                    <a:pt x="86239" y="24183"/>
                  </a:lnTo>
                  <a:lnTo>
                    <a:pt x="85195" y="23839"/>
                  </a:lnTo>
                  <a:lnTo>
                    <a:pt x="83094" y="23231"/>
                  </a:lnTo>
                  <a:lnTo>
                    <a:pt x="80979" y="22676"/>
                  </a:lnTo>
                  <a:lnTo>
                    <a:pt x="78839" y="22201"/>
                  </a:lnTo>
                  <a:lnTo>
                    <a:pt x="76698" y="21778"/>
                  </a:lnTo>
                  <a:lnTo>
                    <a:pt x="74531" y="21434"/>
                  </a:lnTo>
                  <a:lnTo>
                    <a:pt x="72377" y="21144"/>
                  </a:lnTo>
                  <a:lnTo>
                    <a:pt x="70196" y="20919"/>
                  </a:lnTo>
                  <a:lnTo>
                    <a:pt x="68016" y="20760"/>
                  </a:lnTo>
                  <a:lnTo>
                    <a:pt x="65835" y="20655"/>
                  </a:lnTo>
                  <a:lnTo>
                    <a:pt x="62558" y="20615"/>
                  </a:lnTo>
                  <a:lnTo>
                    <a:pt x="58184" y="20787"/>
                  </a:lnTo>
                  <a:lnTo>
                    <a:pt x="53824" y="21196"/>
                  </a:lnTo>
                  <a:lnTo>
                    <a:pt x="51656" y="21500"/>
                  </a:lnTo>
                  <a:lnTo>
                    <a:pt x="49436" y="21844"/>
                  </a:lnTo>
                  <a:lnTo>
                    <a:pt x="45036" y="22743"/>
                  </a:lnTo>
                  <a:lnTo>
                    <a:pt x="40702" y="23866"/>
                  </a:lnTo>
                  <a:lnTo>
                    <a:pt x="36407" y="25174"/>
                  </a:lnTo>
                  <a:lnTo>
                    <a:pt x="32178" y="26667"/>
                  </a:lnTo>
                  <a:lnTo>
                    <a:pt x="28002" y="28319"/>
                  </a:lnTo>
                  <a:lnTo>
                    <a:pt x="23880" y="30116"/>
                  </a:lnTo>
                  <a:lnTo>
                    <a:pt x="19823" y="32019"/>
                  </a:lnTo>
                  <a:lnTo>
                    <a:pt x="17814" y="33010"/>
                  </a:lnTo>
                  <a:lnTo>
                    <a:pt x="16638" y="33605"/>
                  </a:lnTo>
                  <a:lnTo>
                    <a:pt x="14312" y="34847"/>
                  </a:lnTo>
                  <a:lnTo>
                    <a:pt x="12026" y="36142"/>
                  </a:lnTo>
                  <a:lnTo>
                    <a:pt x="9753" y="37503"/>
                  </a:lnTo>
                  <a:lnTo>
                    <a:pt x="7520" y="38930"/>
                  </a:lnTo>
                  <a:lnTo>
                    <a:pt x="5326" y="40410"/>
                  </a:lnTo>
                  <a:lnTo>
                    <a:pt x="3159" y="41943"/>
                  </a:lnTo>
                  <a:lnTo>
                    <a:pt x="1045" y="43529"/>
                  </a:lnTo>
                  <a:lnTo>
                    <a:pt x="1" y="44348"/>
                  </a:lnTo>
                  <a:lnTo>
                    <a:pt x="1402" y="44348"/>
                  </a:lnTo>
                  <a:lnTo>
                    <a:pt x="2551" y="43476"/>
                  </a:lnTo>
                  <a:lnTo>
                    <a:pt x="4890" y="41785"/>
                  </a:lnTo>
                  <a:lnTo>
                    <a:pt x="7269" y="40159"/>
                  </a:lnTo>
                  <a:lnTo>
                    <a:pt x="9700" y="38587"/>
                  </a:lnTo>
                  <a:lnTo>
                    <a:pt x="12158" y="37080"/>
                  </a:lnTo>
                  <a:lnTo>
                    <a:pt x="14669" y="35653"/>
                  </a:lnTo>
                  <a:lnTo>
                    <a:pt x="17206" y="34279"/>
                  </a:lnTo>
                  <a:lnTo>
                    <a:pt x="19783" y="32957"/>
                  </a:lnTo>
                  <a:lnTo>
                    <a:pt x="21078" y="32323"/>
                  </a:lnTo>
                  <a:lnTo>
                    <a:pt x="23311" y="31279"/>
                  </a:lnTo>
                  <a:lnTo>
                    <a:pt x="27817" y="29284"/>
                  </a:lnTo>
                  <a:lnTo>
                    <a:pt x="32390" y="27473"/>
                  </a:lnTo>
                  <a:lnTo>
                    <a:pt x="37041" y="25861"/>
                  </a:lnTo>
                  <a:lnTo>
                    <a:pt x="41759" y="24447"/>
                  </a:lnTo>
                  <a:lnTo>
                    <a:pt x="45327" y="23562"/>
                  </a:lnTo>
                  <a:lnTo>
                    <a:pt x="47732" y="23046"/>
                  </a:lnTo>
                  <a:lnTo>
                    <a:pt x="50150" y="22597"/>
                  </a:lnTo>
                  <a:lnTo>
                    <a:pt x="52568" y="22214"/>
                  </a:lnTo>
                  <a:lnTo>
                    <a:pt x="55013" y="21897"/>
                  </a:lnTo>
                  <a:lnTo>
                    <a:pt x="57471" y="21659"/>
                  </a:lnTo>
                  <a:lnTo>
                    <a:pt x="58700" y="21580"/>
                  </a:lnTo>
                  <a:lnTo>
                    <a:pt x="59770" y="21514"/>
                  </a:lnTo>
                  <a:lnTo>
                    <a:pt x="61898" y="21434"/>
                  </a:lnTo>
                  <a:lnTo>
                    <a:pt x="65082" y="21434"/>
                  </a:lnTo>
                  <a:lnTo>
                    <a:pt x="69298" y="21659"/>
                  </a:lnTo>
                  <a:lnTo>
                    <a:pt x="73500" y="22135"/>
                  </a:lnTo>
                  <a:lnTo>
                    <a:pt x="77649" y="22835"/>
                  </a:lnTo>
                  <a:lnTo>
                    <a:pt x="81772" y="23773"/>
                  </a:lnTo>
                  <a:lnTo>
                    <a:pt x="85842" y="24936"/>
                  </a:lnTo>
                  <a:lnTo>
                    <a:pt x="89846" y="26324"/>
                  </a:lnTo>
                  <a:lnTo>
                    <a:pt x="91815" y="27103"/>
                  </a:lnTo>
                  <a:lnTo>
                    <a:pt x="93388" y="27764"/>
                  </a:lnTo>
                  <a:lnTo>
                    <a:pt x="96480" y="29152"/>
                  </a:lnTo>
                  <a:lnTo>
                    <a:pt x="101052" y="31398"/>
                  </a:lnTo>
                  <a:lnTo>
                    <a:pt x="107078" y="34517"/>
                  </a:lnTo>
                  <a:lnTo>
                    <a:pt x="111624" y="36816"/>
                  </a:lnTo>
                  <a:lnTo>
                    <a:pt x="114703" y="38270"/>
                  </a:lnTo>
                  <a:lnTo>
                    <a:pt x="116249" y="38957"/>
                  </a:lnTo>
                  <a:lnTo>
                    <a:pt x="117953" y="39684"/>
                  </a:lnTo>
                  <a:lnTo>
                    <a:pt x="121416" y="40965"/>
                  </a:lnTo>
                  <a:lnTo>
                    <a:pt x="124944" y="42036"/>
                  </a:lnTo>
                  <a:lnTo>
                    <a:pt x="127613" y="42683"/>
                  </a:lnTo>
                  <a:lnTo>
                    <a:pt x="129410" y="43040"/>
                  </a:lnTo>
                  <a:lnTo>
                    <a:pt x="131208" y="43331"/>
                  </a:lnTo>
                  <a:lnTo>
                    <a:pt x="133018" y="43569"/>
                  </a:lnTo>
                  <a:lnTo>
                    <a:pt x="134842" y="43727"/>
                  </a:lnTo>
                  <a:lnTo>
                    <a:pt x="136665" y="43806"/>
                  </a:lnTo>
                  <a:lnTo>
                    <a:pt x="138502" y="43820"/>
                  </a:lnTo>
                  <a:lnTo>
                    <a:pt x="140339" y="43767"/>
                  </a:lnTo>
                  <a:lnTo>
                    <a:pt x="142189" y="43621"/>
                  </a:lnTo>
                  <a:lnTo>
                    <a:pt x="144039" y="43410"/>
                  </a:lnTo>
                  <a:lnTo>
                    <a:pt x="144964" y="43265"/>
                  </a:lnTo>
                  <a:lnTo>
                    <a:pt x="145968" y="43093"/>
                  </a:lnTo>
                  <a:lnTo>
                    <a:pt x="147990" y="42670"/>
                  </a:lnTo>
                  <a:lnTo>
                    <a:pt x="149985" y="42155"/>
                  </a:lnTo>
                  <a:lnTo>
                    <a:pt x="151967" y="41547"/>
                  </a:lnTo>
                  <a:lnTo>
                    <a:pt x="153923" y="40873"/>
                  </a:lnTo>
                  <a:lnTo>
                    <a:pt x="155866" y="40106"/>
                  </a:lnTo>
                  <a:lnTo>
                    <a:pt x="157769" y="39261"/>
                  </a:lnTo>
                  <a:lnTo>
                    <a:pt x="159645" y="38362"/>
                  </a:lnTo>
                  <a:lnTo>
                    <a:pt x="161495" y="37371"/>
                  </a:lnTo>
                  <a:lnTo>
                    <a:pt x="163306" y="36327"/>
                  </a:lnTo>
                  <a:lnTo>
                    <a:pt x="165076" y="35230"/>
                  </a:lnTo>
                  <a:lnTo>
                    <a:pt x="166821" y="34067"/>
                  </a:lnTo>
                  <a:lnTo>
                    <a:pt x="168499" y="32852"/>
                  </a:lnTo>
                  <a:lnTo>
                    <a:pt x="170151" y="31583"/>
                  </a:lnTo>
                  <a:lnTo>
                    <a:pt x="171750" y="30275"/>
                  </a:lnTo>
                  <a:lnTo>
                    <a:pt x="173282" y="28927"/>
                  </a:lnTo>
                  <a:lnTo>
                    <a:pt x="174036" y="28227"/>
                  </a:lnTo>
                  <a:lnTo>
                    <a:pt x="175370" y="26958"/>
                  </a:lnTo>
                  <a:lnTo>
                    <a:pt x="177960" y="24315"/>
                  </a:lnTo>
                  <a:lnTo>
                    <a:pt x="180458" y="21566"/>
                  </a:lnTo>
                  <a:lnTo>
                    <a:pt x="182850" y="18739"/>
                  </a:lnTo>
                  <a:lnTo>
                    <a:pt x="185162" y="15831"/>
                  </a:lnTo>
                  <a:lnTo>
                    <a:pt x="187396" y="12858"/>
                  </a:lnTo>
                  <a:lnTo>
                    <a:pt x="190633" y="8339"/>
                  </a:lnTo>
                  <a:lnTo>
                    <a:pt x="192708" y="5286"/>
                  </a:lnTo>
                  <a:lnTo>
                    <a:pt x="193950" y="3423"/>
                  </a:lnTo>
                  <a:lnTo>
                    <a:pt x="195166" y="1547"/>
                  </a:lnTo>
                  <a:lnTo>
                    <a:pt x="1951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3208775" y="4557758"/>
              <a:ext cx="3357639" cy="585738"/>
            </a:xfrm>
            <a:custGeom>
              <a:avLst/>
              <a:gdLst/>
              <a:ahLst/>
              <a:cxnLst/>
              <a:rect l="l" t="t" r="r" b="b"/>
              <a:pathLst>
                <a:path w="105148" h="18343" extrusionOk="0">
                  <a:moveTo>
                    <a:pt x="53109" y="1"/>
                  </a:moveTo>
                  <a:lnTo>
                    <a:pt x="51325" y="14"/>
                  </a:lnTo>
                  <a:lnTo>
                    <a:pt x="47784" y="199"/>
                  </a:lnTo>
                  <a:lnTo>
                    <a:pt x="44269" y="542"/>
                  </a:lnTo>
                  <a:lnTo>
                    <a:pt x="40780" y="1058"/>
                  </a:lnTo>
                  <a:lnTo>
                    <a:pt x="37305" y="1705"/>
                  </a:lnTo>
                  <a:lnTo>
                    <a:pt x="33882" y="2511"/>
                  </a:lnTo>
                  <a:lnTo>
                    <a:pt x="30473" y="3436"/>
                  </a:lnTo>
                  <a:lnTo>
                    <a:pt x="27116" y="4507"/>
                  </a:lnTo>
                  <a:lnTo>
                    <a:pt x="23786" y="5683"/>
                  </a:lnTo>
                  <a:lnTo>
                    <a:pt x="20496" y="6978"/>
                  </a:lnTo>
                  <a:lnTo>
                    <a:pt x="17245" y="8379"/>
                  </a:lnTo>
                  <a:lnTo>
                    <a:pt x="14034" y="9885"/>
                  </a:lnTo>
                  <a:lnTo>
                    <a:pt x="10876" y="11484"/>
                  </a:lnTo>
                  <a:lnTo>
                    <a:pt x="7757" y="13162"/>
                  </a:lnTo>
                  <a:lnTo>
                    <a:pt x="4691" y="14933"/>
                  </a:lnTo>
                  <a:lnTo>
                    <a:pt x="1679" y="16756"/>
                  </a:lnTo>
                  <a:lnTo>
                    <a:pt x="199" y="17708"/>
                  </a:lnTo>
                  <a:lnTo>
                    <a:pt x="106" y="17774"/>
                  </a:lnTo>
                  <a:lnTo>
                    <a:pt x="14" y="17933"/>
                  </a:lnTo>
                  <a:lnTo>
                    <a:pt x="0" y="18104"/>
                  </a:lnTo>
                  <a:lnTo>
                    <a:pt x="66" y="18276"/>
                  </a:lnTo>
                  <a:lnTo>
                    <a:pt x="106" y="18342"/>
                  </a:lnTo>
                  <a:lnTo>
                    <a:pt x="727" y="18342"/>
                  </a:lnTo>
                  <a:lnTo>
                    <a:pt x="2815" y="17021"/>
                  </a:lnTo>
                  <a:lnTo>
                    <a:pt x="7044" y="14510"/>
                  </a:lnTo>
                  <a:lnTo>
                    <a:pt x="11378" y="12145"/>
                  </a:lnTo>
                  <a:lnTo>
                    <a:pt x="15778" y="9951"/>
                  </a:lnTo>
                  <a:lnTo>
                    <a:pt x="20285" y="7956"/>
                  </a:lnTo>
                  <a:lnTo>
                    <a:pt x="24857" y="6158"/>
                  </a:lnTo>
                  <a:lnTo>
                    <a:pt x="28359" y="4969"/>
                  </a:lnTo>
                  <a:lnTo>
                    <a:pt x="30711" y="4242"/>
                  </a:lnTo>
                  <a:lnTo>
                    <a:pt x="33076" y="3568"/>
                  </a:lnTo>
                  <a:lnTo>
                    <a:pt x="35468" y="2974"/>
                  </a:lnTo>
                  <a:lnTo>
                    <a:pt x="36684" y="2696"/>
                  </a:lnTo>
                  <a:lnTo>
                    <a:pt x="37900" y="2432"/>
                  </a:lnTo>
                  <a:lnTo>
                    <a:pt x="40371" y="1956"/>
                  </a:lnTo>
                  <a:lnTo>
                    <a:pt x="42855" y="1573"/>
                  </a:lnTo>
                  <a:lnTo>
                    <a:pt x="45352" y="1256"/>
                  </a:lnTo>
                  <a:lnTo>
                    <a:pt x="47850" y="1031"/>
                  </a:lnTo>
                  <a:lnTo>
                    <a:pt x="50361" y="873"/>
                  </a:lnTo>
                  <a:lnTo>
                    <a:pt x="52885" y="820"/>
                  </a:lnTo>
                  <a:lnTo>
                    <a:pt x="55395" y="833"/>
                  </a:lnTo>
                  <a:lnTo>
                    <a:pt x="57906" y="952"/>
                  </a:lnTo>
                  <a:lnTo>
                    <a:pt x="60404" y="1150"/>
                  </a:lnTo>
                  <a:lnTo>
                    <a:pt x="62901" y="1441"/>
                  </a:lnTo>
                  <a:lnTo>
                    <a:pt x="65386" y="1811"/>
                  </a:lnTo>
                  <a:lnTo>
                    <a:pt x="67844" y="2287"/>
                  </a:lnTo>
                  <a:lnTo>
                    <a:pt x="70288" y="2855"/>
                  </a:lnTo>
                  <a:lnTo>
                    <a:pt x="72720" y="3529"/>
                  </a:lnTo>
                  <a:lnTo>
                    <a:pt x="75111" y="4295"/>
                  </a:lnTo>
                  <a:lnTo>
                    <a:pt x="76301" y="4718"/>
                  </a:lnTo>
                  <a:lnTo>
                    <a:pt x="78045" y="5379"/>
                  </a:lnTo>
                  <a:lnTo>
                    <a:pt x="81468" y="6859"/>
                  </a:lnTo>
                  <a:lnTo>
                    <a:pt x="84851" y="8511"/>
                  </a:lnTo>
                  <a:lnTo>
                    <a:pt x="88181" y="10281"/>
                  </a:lnTo>
                  <a:lnTo>
                    <a:pt x="93149" y="13043"/>
                  </a:lnTo>
                  <a:lnTo>
                    <a:pt x="98118" y="15792"/>
                  </a:lnTo>
                  <a:lnTo>
                    <a:pt x="101461" y="17523"/>
                  </a:lnTo>
                  <a:lnTo>
                    <a:pt x="103153" y="18342"/>
                  </a:lnTo>
                  <a:lnTo>
                    <a:pt x="105148" y="18342"/>
                  </a:lnTo>
                  <a:lnTo>
                    <a:pt x="103060" y="17391"/>
                  </a:lnTo>
                  <a:lnTo>
                    <a:pt x="98937" y="15290"/>
                  </a:lnTo>
                  <a:lnTo>
                    <a:pt x="92872" y="11946"/>
                  </a:lnTo>
                  <a:lnTo>
                    <a:pt x="88881" y="9740"/>
                  </a:lnTo>
                  <a:lnTo>
                    <a:pt x="86886" y="8669"/>
                  </a:lnTo>
                  <a:lnTo>
                    <a:pt x="82868" y="6634"/>
                  </a:lnTo>
                  <a:lnTo>
                    <a:pt x="79789" y="5247"/>
                  </a:lnTo>
                  <a:lnTo>
                    <a:pt x="77715" y="4388"/>
                  </a:lnTo>
                  <a:lnTo>
                    <a:pt x="75600" y="3608"/>
                  </a:lnTo>
                  <a:lnTo>
                    <a:pt x="73460" y="2881"/>
                  </a:lnTo>
                  <a:lnTo>
                    <a:pt x="72389" y="2564"/>
                  </a:lnTo>
                  <a:lnTo>
                    <a:pt x="71213" y="2234"/>
                  </a:lnTo>
                  <a:lnTo>
                    <a:pt x="68848" y="1639"/>
                  </a:lnTo>
                  <a:lnTo>
                    <a:pt x="66456" y="1150"/>
                  </a:lnTo>
                  <a:lnTo>
                    <a:pt x="64051" y="754"/>
                  </a:lnTo>
                  <a:lnTo>
                    <a:pt x="61633" y="437"/>
                  </a:lnTo>
                  <a:lnTo>
                    <a:pt x="59201" y="212"/>
                  </a:lnTo>
                  <a:lnTo>
                    <a:pt x="56770" y="67"/>
                  </a:lnTo>
                  <a:lnTo>
                    <a:pt x="543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2"/>
            <p:cNvSpPr/>
            <p:nvPr/>
          </p:nvSpPr>
          <p:spPr>
            <a:xfrm>
              <a:off x="3454371" y="4705032"/>
              <a:ext cx="2811210" cy="438465"/>
            </a:xfrm>
            <a:custGeom>
              <a:avLst/>
              <a:gdLst/>
              <a:ahLst/>
              <a:cxnLst/>
              <a:rect l="l" t="t" r="r" b="b"/>
              <a:pathLst>
                <a:path w="88036" h="13731" extrusionOk="0">
                  <a:moveTo>
                    <a:pt x="46026" y="0"/>
                  </a:moveTo>
                  <a:lnTo>
                    <a:pt x="44811" y="14"/>
                  </a:lnTo>
                  <a:lnTo>
                    <a:pt x="43317" y="53"/>
                  </a:lnTo>
                  <a:lnTo>
                    <a:pt x="40344" y="225"/>
                  </a:lnTo>
                  <a:lnTo>
                    <a:pt x="37397" y="516"/>
                  </a:lnTo>
                  <a:lnTo>
                    <a:pt x="34477" y="912"/>
                  </a:lnTo>
                  <a:lnTo>
                    <a:pt x="31570" y="1428"/>
                  </a:lnTo>
                  <a:lnTo>
                    <a:pt x="28676" y="2035"/>
                  </a:lnTo>
                  <a:lnTo>
                    <a:pt x="25808" y="2762"/>
                  </a:lnTo>
                  <a:lnTo>
                    <a:pt x="22980" y="3568"/>
                  </a:lnTo>
                  <a:lnTo>
                    <a:pt x="20165" y="4467"/>
                  </a:lnTo>
                  <a:lnTo>
                    <a:pt x="17377" y="5458"/>
                  </a:lnTo>
                  <a:lnTo>
                    <a:pt x="14615" y="6542"/>
                  </a:lnTo>
                  <a:lnTo>
                    <a:pt x="11880" y="7691"/>
                  </a:lnTo>
                  <a:lnTo>
                    <a:pt x="9184" y="8920"/>
                  </a:lnTo>
                  <a:lnTo>
                    <a:pt x="6515" y="10215"/>
                  </a:lnTo>
                  <a:lnTo>
                    <a:pt x="3885" y="11576"/>
                  </a:lnTo>
                  <a:lnTo>
                    <a:pt x="1282" y="13003"/>
                  </a:lnTo>
                  <a:lnTo>
                    <a:pt x="0" y="13730"/>
                  </a:lnTo>
                  <a:lnTo>
                    <a:pt x="1665" y="13730"/>
                  </a:lnTo>
                  <a:lnTo>
                    <a:pt x="3330" y="12805"/>
                  </a:lnTo>
                  <a:lnTo>
                    <a:pt x="6700" y="11048"/>
                  </a:lnTo>
                  <a:lnTo>
                    <a:pt x="10122" y="9396"/>
                  </a:lnTo>
                  <a:lnTo>
                    <a:pt x="13598" y="7850"/>
                  </a:lnTo>
                  <a:lnTo>
                    <a:pt x="17126" y="6449"/>
                  </a:lnTo>
                  <a:lnTo>
                    <a:pt x="20694" y="5167"/>
                  </a:lnTo>
                  <a:lnTo>
                    <a:pt x="24328" y="4031"/>
                  </a:lnTo>
                  <a:lnTo>
                    <a:pt x="28002" y="3053"/>
                  </a:lnTo>
                  <a:lnTo>
                    <a:pt x="29865" y="2630"/>
                  </a:lnTo>
                  <a:lnTo>
                    <a:pt x="31094" y="2366"/>
                  </a:lnTo>
                  <a:lnTo>
                    <a:pt x="33578" y="1890"/>
                  </a:lnTo>
                  <a:lnTo>
                    <a:pt x="36076" y="1507"/>
                  </a:lnTo>
                  <a:lnTo>
                    <a:pt x="38586" y="1216"/>
                  </a:lnTo>
                  <a:lnTo>
                    <a:pt x="41110" y="991"/>
                  </a:lnTo>
                  <a:lnTo>
                    <a:pt x="43634" y="873"/>
                  </a:lnTo>
                  <a:lnTo>
                    <a:pt x="46158" y="820"/>
                  </a:lnTo>
                  <a:lnTo>
                    <a:pt x="48682" y="873"/>
                  </a:lnTo>
                  <a:lnTo>
                    <a:pt x="51206" y="1018"/>
                  </a:lnTo>
                  <a:lnTo>
                    <a:pt x="53717" y="1243"/>
                  </a:lnTo>
                  <a:lnTo>
                    <a:pt x="56215" y="1573"/>
                  </a:lnTo>
                  <a:lnTo>
                    <a:pt x="58712" y="1996"/>
                  </a:lnTo>
                  <a:lnTo>
                    <a:pt x="61170" y="2511"/>
                  </a:lnTo>
                  <a:lnTo>
                    <a:pt x="63628" y="3132"/>
                  </a:lnTo>
                  <a:lnTo>
                    <a:pt x="66046" y="3859"/>
                  </a:lnTo>
                  <a:lnTo>
                    <a:pt x="68438" y="4678"/>
                  </a:lnTo>
                  <a:lnTo>
                    <a:pt x="69627" y="5141"/>
                  </a:lnTo>
                  <a:lnTo>
                    <a:pt x="70698" y="5564"/>
                  </a:lnTo>
                  <a:lnTo>
                    <a:pt x="72838" y="6502"/>
                  </a:lnTo>
                  <a:lnTo>
                    <a:pt x="76010" y="8022"/>
                  </a:lnTo>
                  <a:lnTo>
                    <a:pt x="82234" y="11391"/>
                  </a:lnTo>
                  <a:lnTo>
                    <a:pt x="86357" y="13730"/>
                  </a:lnTo>
                  <a:lnTo>
                    <a:pt x="88035" y="13730"/>
                  </a:lnTo>
                  <a:lnTo>
                    <a:pt x="84375" y="11656"/>
                  </a:lnTo>
                  <a:lnTo>
                    <a:pt x="80741" y="9621"/>
                  </a:lnTo>
                  <a:lnTo>
                    <a:pt x="78759" y="8537"/>
                  </a:lnTo>
                  <a:lnTo>
                    <a:pt x="74728" y="6502"/>
                  </a:lnTo>
                  <a:lnTo>
                    <a:pt x="71649" y="5114"/>
                  </a:lnTo>
                  <a:lnTo>
                    <a:pt x="69574" y="4255"/>
                  </a:lnTo>
                  <a:lnTo>
                    <a:pt x="67460" y="3463"/>
                  </a:lnTo>
                  <a:lnTo>
                    <a:pt x="65306" y="2762"/>
                  </a:lnTo>
                  <a:lnTo>
                    <a:pt x="64223" y="2432"/>
                  </a:lnTo>
                  <a:lnTo>
                    <a:pt x="63046" y="2101"/>
                  </a:lnTo>
                  <a:lnTo>
                    <a:pt x="60655" y="1533"/>
                  </a:lnTo>
                  <a:lnTo>
                    <a:pt x="58250" y="1044"/>
                  </a:lnTo>
                  <a:lnTo>
                    <a:pt x="55818" y="661"/>
                  </a:lnTo>
                  <a:lnTo>
                    <a:pt x="53387" y="370"/>
                  </a:lnTo>
                  <a:lnTo>
                    <a:pt x="50942" y="159"/>
                  </a:lnTo>
                  <a:lnTo>
                    <a:pt x="48484" y="40"/>
                  </a:lnTo>
                  <a:lnTo>
                    <a:pt x="460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2"/>
            <p:cNvSpPr/>
            <p:nvPr/>
          </p:nvSpPr>
          <p:spPr>
            <a:xfrm>
              <a:off x="3757766" y="4863260"/>
              <a:ext cx="2225089" cy="280240"/>
            </a:xfrm>
            <a:custGeom>
              <a:avLst/>
              <a:gdLst/>
              <a:ahLst/>
              <a:cxnLst/>
              <a:rect l="l" t="t" r="r" b="b"/>
              <a:pathLst>
                <a:path w="69681" h="8776" extrusionOk="0">
                  <a:moveTo>
                    <a:pt x="36525" y="1"/>
                  </a:moveTo>
                  <a:lnTo>
                    <a:pt x="35310" y="14"/>
                  </a:lnTo>
                  <a:lnTo>
                    <a:pt x="34147" y="40"/>
                  </a:lnTo>
                  <a:lnTo>
                    <a:pt x="31847" y="159"/>
                  </a:lnTo>
                  <a:lnTo>
                    <a:pt x="29561" y="331"/>
                  </a:lnTo>
                  <a:lnTo>
                    <a:pt x="27288" y="582"/>
                  </a:lnTo>
                  <a:lnTo>
                    <a:pt x="25015" y="913"/>
                  </a:lnTo>
                  <a:lnTo>
                    <a:pt x="22769" y="1296"/>
                  </a:lnTo>
                  <a:lnTo>
                    <a:pt x="19412" y="1983"/>
                  </a:lnTo>
                  <a:lnTo>
                    <a:pt x="14986" y="3119"/>
                  </a:lnTo>
                  <a:lnTo>
                    <a:pt x="10612" y="4481"/>
                  </a:lnTo>
                  <a:lnTo>
                    <a:pt x="6317" y="6053"/>
                  </a:lnTo>
                  <a:lnTo>
                    <a:pt x="2075" y="7824"/>
                  </a:lnTo>
                  <a:lnTo>
                    <a:pt x="0" y="8775"/>
                  </a:lnTo>
                  <a:lnTo>
                    <a:pt x="1983" y="8775"/>
                  </a:lnTo>
                  <a:lnTo>
                    <a:pt x="4203" y="7811"/>
                  </a:lnTo>
                  <a:lnTo>
                    <a:pt x="8722" y="6027"/>
                  </a:lnTo>
                  <a:lnTo>
                    <a:pt x="12158" y="4851"/>
                  </a:lnTo>
                  <a:lnTo>
                    <a:pt x="14470" y="4137"/>
                  </a:lnTo>
                  <a:lnTo>
                    <a:pt x="16809" y="3489"/>
                  </a:lnTo>
                  <a:lnTo>
                    <a:pt x="19175" y="2895"/>
                  </a:lnTo>
                  <a:lnTo>
                    <a:pt x="20364" y="2630"/>
                  </a:lnTo>
                  <a:lnTo>
                    <a:pt x="21593" y="2366"/>
                  </a:lnTo>
                  <a:lnTo>
                    <a:pt x="24077" y="1890"/>
                  </a:lnTo>
                  <a:lnTo>
                    <a:pt x="26575" y="1507"/>
                  </a:lnTo>
                  <a:lnTo>
                    <a:pt x="29085" y="1217"/>
                  </a:lnTo>
                  <a:lnTo>
                    <a:pt x="31609" y="992"/>
                  </a:lnTo>
                  <a:lnTo>
                    <a:pt x="34133" y="873"/>
                  </a:lnTo>
                  <a:lnTo>
                    <a:pt x="36657" y="820"/>
                  </a:lnTo>
                  <a:lnTo>
                    <a:pt x="39181" y="873"/>
                  </a:lnTo>
                  <a:lnTo>
                    <a:pt x="41705" y="1018"/>
                  </a:lnTo>
                  <a:lnTo>
                    <a:pt x="44216" y="1243"/>
                  </a:lnTo>
                  <a:lnTo>
                    <a:pt x="46714" y="1573"/>
                  </a:lnTo>
                  <a:lnTo>
                    <a:pt x="49211" y="1996"/>
                  </a:lnTo>
                  <a:lnTo>
                    <a:pt x="51669" y="2512"/>
                  </a:lnTo>
                  <a:lnTo>
                    <a:pt x="54127" y="3133"/>
                  </a:lnTo>
                  <a:lnTo>
                    <a:pt x="56545" y="3859"/>
                  </a:lnTo>
                  <a:lnTo>
                    <a:pt x="58937" y="4679"/>
                  </a:lnTo>
                  <a:lnTo>
                    <a:pt x="60126" y="5128"/>
                  </a:lnTo>
                  <a:lnTo>
                    <a:pt x="61117" y="5538"/>
                  </a:lnTo>
                  <a:lnTo>
                    <a:pt x="63086" y="6383"/>
                  </a:lnTo>
                  <a:lnTo>
                    <a:pt x="66020" y="7784"/>
                  </a:lnTo>
                  <a:lnTo>
                    <a:pt x="67949" y="8775"/>
                  </a:lnTo>
                  <a:lnTo>
                    <a:pt x="69680" y="8775"/>
                  </a:lnTo>
                  <a:lnTo>
                    <a:pt x="67883" y="7824"/>
                  </a:lnTo>
                  <a:lnTo>
                    <a:pt x="64223" y="6027"/>
                  </a:lnTo>
                  <a:lnTo>
                    <a:pt x="60496" y="4414"/>
                  </a:lnTo>
                  <a:lnTo>
                    <a:pt x="57642" y="3357"/>
                  </a:lnTo>
                  <a:lnTo>
                    <a:pt x="55699" y="2723"/>
                  </a:lnTo>
                  <a:lnTo>
                    <a:pt x="54722" y="2432"/>
                  </a:lnTo>
                  <a:lnTo>
                    <a:pt x="53545" y="2102"/>
                  </a:lnTo>
                  <a:lnTo>
                    <a:pt x="51154" y="1534"/>
                  </a:lnTo>
                  <a:lnTo>
                    <a:pt x="48749" y="1045"/>
                  </a:lnTo>
                  <a:lnTo>
                    <a:pt x="46317" y="662"/>
                  </a:lnTo>
                  <a:lnTo>
                    <a:pt x="43886" y="371"/>
                  </a:lnTo>
                  <a:lnTo>
                    <a:pt x="41441" y="159"/>
                  </a:lnTo>
                  <a:lnTo>
                    <a:pt x="38983" y="40"/>
                  </a:lnTo>
                  <a:lnTo>
                    <a:pt x="365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2"/>
            <p:cNvSpPr/>
            <p:nvPr/>
          </p:nvSpPr>
          <p:spPr>
            <a:xfrm>
              <a:off x="4130359" y="5014750"/>
              <a:ext cx="1517017" cy="128752"/>
            </a:xfrm>
            <a:custGeom>
              <a:avLst/>
              <a:gdLst/>
              <a:ahLst/>
              <a:cxnLst/>
              <a:rect l="l" t="t" r="r" b="b"/>
              <a:pathLst>
                <a:path w="47507" h="4032" extrusionOk="0">
                  <a:moveTo>
                    <a:pt x="24527" y="1"/>
                  </a:moveTo>
                  <a:lnTo>
                    <a:pt x="23311" y="14"/>
                  </a:lnTo>
                  <a:lnTo>
                    <a:pt x="21805" y="40"/>
                  </a:lnTo>
                  <a:lnTo>
                    <a:pt x="18831" y="212"/>
                  </a:lnTo>
                  <a:lnTo>
                    <a:pt x="15871" y="503"/>
                  </a:lnTo>
                  <a:lnTo>
                    <a:pt x="12938" y="913"/>
                  </a:lnTo>
                  <a:lnTo>
                    <a:pt x="10017" y="1428"/>
                  </a:lnTo>
                  <a:lnTo>
                    <a:pt x="7123" y="2049"/>
                  </a:lnTo>
                  <a:lnTo>
                    <a:pt x="4256" y="2763"/>
                  </a:lnTo>
                  <a:lnTo>
                    <a:pt x="1402" y="3582"/>
                  </a:lnTo>
                  <a:lnTo>
                    <a:pt x="1" y="4031"/>
                  </a:lnTo>
                  <a:lnTo>
                    <a:pt x="2829" y="4031"/>
                  </a:lnTo>
                  <a:lnTo>
                    <a:pt x="4203" y="3648"/>
                  </a:lnTo>
                  <a:lnTo>
                    <a:pt x="6965" y="2934"/>
                  </a:lnTo>
                  <a:lnTo>
                    <a:pt x="8366" y="2617"/>
                  </a:lnTo>
                  <a:lnTo>
                    <a:pt x="9502" y="2366"/>
                  </a:lnTo>
                  <a:lnTo>
                    <a:pt x="11775" y="1943"/>
                  </a:lnTo>
                  <a:lnTo>
                    <a:pt x="14074" y="1573"/>
                  </a:lnTo>
                  <a:lnTo>
                    <a:pt x="16387" y="1283"/>
                  </a:lnTo>
                  <a:lnTo>
                    <a:pt x="18699" y="1058"/>
                  </a:lnTo>
                  <a:lnTo>
                    <a:pt x="21025" y="899"/>
                  </a:lnTo>
                  <a:lnTo>
                    <a:pt x="23351" y="833"/>
                  </a:lnTo>
                  <a:lnTo>
                    <a:pt x="25677" y="833"/>
                  </a:lnTo>
                  <a:lnTo>
                    <a:pt x="28002" y="899"/>
                  </a:lnTo>
                  <a:lnTo>
                    <a:pt x="30315" y="1058"/>
                  </a:lnTo>
                  <a:lnTo>
                    <a:pt x="32627" y="1283"/>
                  </a:lnTo>
                  <a:lnTo>
                    <a:pt x="34927" y="1600"/>
                  </a:lnTo>
                  <a:lnTo>
                    <a:pt x="37226" y="1996"/>
                  </a:lnTo>
                  <a:lnTo>
                    <a:pt x="39499" y="2472"/>
                  </a:lnTo>
                  <a:lnTo>
                    <a:pt x="41745" y="3027"/>
                  </a:lnTo>
                  <a:lnTo>
                    <a:pt x="43979" y="3674"/>
                  </a:lnTo>
                  <a:lnTo>
                    <a:pt x="45089" y="4031"/>
                  </a:lnTo>
                  <a:lnTo>
                    <a:pt x="47507" y="4031"/>
                  </a:lnTo>
                  <a:lnTo>
                    <a:pt x="46331" y="3595"/>
                  </a:lnTo>
                  <a:lnTo>
                    <a:pt x="43939" y="2789"/>
                  </a:lnTo>
                  <a:lnTo>
                    <a:pt x="42723" y="2432"/>
                  </a:lnTo>
                  <a:lnTo>
                    <a:pt x="41547" y="2102"/>
                  </a:lnTo>
                  <a:lnTo>
                    <a:pt x="39155" y="1520"/>
                  </a:lnTo>
                  <a:lnTo>
                    <a:pt x="36750" y="1045"/>
                  </a:lnTo>
                  <a:lnTo>
                    <a:pt x="34319" y="662"/>
                  </a:lnTo>
                  <a:lnTo>
                    <a:pt x="31887" y="358"/>
                  </a:lnTo>
                  <a:lnTo>
                    <a:pt x="29443" y="159"/>
                  </a:lnTo>
                  <a:lnTo>
                    <a:pt x="26985" y="40"/>
                  </a:lnTo>
                  <a:lnTo>
                    <a:pt x="245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8042939" y="4042104"/>
              <a:ext cx="1094199" cy="1101384"/>
            </a:xfrm>
            <a:custGeom>
              <a:avLst/>
              <a:gdLst/>
              <a:ahLst/>
              <a:cxnLst/>
              <a:rect l="l" t="t" r="r" b="b"/>
              <a:pathLst>
                <a:path w="34266" h="34491" extrusionOk="0">
                  <a:moveTo>
                    <a:pt x="34266" y="0"/>
                  </a:moveTo>
                  <a:lnTo>
                    <a:pt x="32561" y="2564"/>
                  </a:lnTo>
                  <a:lnTo>
                    <a:pt x="29046" y="7678"/>
                  </a:lnTo>
                  <a:lnTo>
                    <a:pt x="26284" y="11444"/>
                  </a:lnTo>
                  <a:lnTo>
                    <a:pt x="24381" y="13902"/>
                  </a:lnTo>
                  <a:lnTo>
                    <a:pt x="22425" y="16307"/>
                  </a:lnTo>
                  <a:lnTo>
                    <a:pt x="20404" y="18646"/>
                  </a:lnTo>
                  <a:lnTo>
                    <a:pt x="18303" y="20919"/>
                  </a:lnTo>
                  <a:lnTo>
                    <a:pt x="16149" y="23099"/>
                  </a:lnTo>
                  <a:lnTo>
                    <a:pt x="13902" y="25187"/>
                  </a:lnTo>
                  <a:lnTo>
                    <a:pt x="11590" y="27169"/>
                  </a:lnTo>
                  <a:lnTo>
                    <a:pt x="9171" y="29033"/>
                  </a:lnTo>
                  <a:lnTo>
                    <a:pt x="6674" y="30777"/>
                  </a:lnTo>
                  <a:lnTo>
                    <a:pt x="4084" y="32376"/>
                  </a:lnTo>
                  <a:lnTo>
                    <a:pt x="1388" y="33830"/>
                  </a:lnTo>
                  <a:lnTo>
                    <a:pt x="0" y="34490"/>
                  </a:lnTo>
                  <a:lnTo>
                    <a:pt x="1890" y="34490"/>
                  </a:lnTo>
                  <a:lnTo>
                    <a:pt x="3185" y="33816"/>
                  </a:lnTo>
                  <a:lnTo>
                    <a:pt x="5696" y="32376"/>
                  </a:lnTo>
                  <a:lnTo>
                    <a:pt x="8114" y="30790"/>
                  </a:lnTo>
                  <a:lnTo>
                    <a:pt x="10453" y="29099"/>
                  </a:lnTo>
                  <a:lnTo>
                    <a:pt x="12713" y="27288"/>
                  </a:lnTo>
                  <a:lnTo>
                    <a:pt x="14893" y="25385"/>
                  </a:lnTo>
                  <a:lnTo>
                    <a:pt x="17008" y="23390"/>
                  </a:lnTo>
                  <a:lnTo>
                    <a:pt x="19056" y="21315"/>
                  </a:lnTo>
                  <a:lnTo>
                    <a:pt x="21038" y="19148"/>
                  </a:lnTo>
                  <a:lnTo>
                    <a:pt x="22954" y="16928"/>
                  </a:lnTo>
                  <a:lnTo>
                    <a:pt x="24817" y="14655"/>
                  </a:lnTo>
                  <a:lnTo>
                    <a:pt x="26641" y="12330"/>
                  </a:lnTo>
                  <a:lnTo>
                    <a:pt x="29271" y="8775"/>
                  </a:lnTo>
                  <a:lnTo>
                    <a:pt x="32640" y="3938"/>
                  </a:lnTo>
                  <a:lnTo>
                    <a:pt x="34266" y="1494"/>
                  </a:lnTo>
                  <a:lnTo>
                    <a:pt x="342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8346749" y="4329469"/>
              <a:ext cx="790393" cy="814023"/>
            </a:xfrm>
            <a:custGeom>
              <a:avLst/>
              <a:gdLst/>
              <a:ahLst/>
              <a:cxnLst/>
              <a:rect l="l" t="t" r="r" b="b"/>
              <a:pathLst>
                <a:path w="24752" h="25492" extrusionOk="0">
                  <a:moveTo>
                    <a:pt x="24752" y="1"/>
                  </a:moveTo>
                  <a:lnTo>
                    <a:pt x="23496" y="1851"/>
                  </a:lnTo>
                  <a:lnTo>
                    <a:pt x="20853" y="5445"/>
                  </a:lnTo>
                  <a:lnTo>
                    <a:pt x="18052" y="8920"/>
                  </a:lnTo>
                  <a:lnTo>
                    <a:pt x="15092" y="12264"/>
                  </a:lnTo>
                  <a:lnTo>
                    <a:pt x="11986" y="15475"/>
                  </a:lnTo>
                  <a:lnTo>
                    <a:pt x="8736" y="18527"/>
                  </a:lnTo>
                  <a:lnTo>
                    <a:pt x="5340" y="21434"/>
                  </a:lnTo>
                  <a:lnTo>
                    <a:pt x="1811" y="24183"/>
                  </a:lnTo>
                  <a:lnTo>
                    <a:pt x="1" y="25491"/>
                  </a:lnTo>
                  <a:lnTo>
                    <a:pt x="1415" y="25491"/>
                  </a:lnTo>
                  <a:lnTo>
                    <a:pt x="3106" y="24249"/>
                  </a:lnTo>
                  <a:lnTo>
                    <a:pt x="6397" y="21619"/>
                  </a:lnTo>
                  <a:lnTo>
                    <a:pt x="9581" y="18871"/>
                  </a:lnTo>
                  <a:lnTo>
                    <a:pt x="12634" y="15977"/>
                  </a:lnTo>
                  <a:lnTo>
                    <a:pt x="15568" y="12964"/>
                  </a:lnTo>
                  <a:lnTo>
                    <a:pt x="18369" y="9832"/>
                  </a:lnTo>
                  <a:lnTo>
                    <a:pt x="21025" y="6568"/>
                  </a:lnTo>
                  <a:lnTo>
                    <a:pt x="23549" y="3212"/>
                  </a:lnTo>
                  <a:lnTo>
                    <a:pt x="24752" y="1481"/>
                  </a:lnTo>
                  <a:lnTo>
                    <a:pt x="247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2"/>
            <p:cNvSpPr/>
            <p:nvPr/>
          </p:nvSpPr>
          <p:spPr>
            <a:xfrm>
              <a:off x="8670006" y="4631172"/>
              <a:ext cx="467141" cy="512325"/>
            </a:xfrm>
            <a:custGeom>
              <a:avLst/>
              <a:gdLst/>
              <a:ahLst/>
              <a:cxnLst/>
              <a:rect l="l" t="t" r="r" b="b"/>
              <a:pathLst>
                <a:path w="14629" h="16044" extrusionOk="0">
                  <a:moveTo>
                    <a:pt x="14629" y="1"/>
                  </a:moveTo>
                  <a:lnTo>
                    <a:pt x="13862" y="1151"/>
                  </a:lnTo>
                  <a:lnTo>
                    <a:pt x="12290" y="3397"/>
                  </a:lnTo>
                  <a:lnTo>
                    <a:pt x="10638" y="5577"/>
                  </a:lnTo>
                  <a:lnTo>
                    <a:pt x="8920" y="7705"/>
                  </a:lnTo>
                  <a:lnTo>
                    <a:pt x="7110" y="9727"/>
                  </a:lnTo>
                  <a:lnTo>
                    <a:pt x="5207" y="11669"/>
                  </a:lnTo>
                  <a:lnTo>
                    <a:pt x="3211" y="13506"/>
                  </a:lnTo>
                  <a:lnTo>
                    <a:pt x="1097" y="15237"/>
                  </a:lnTo>
                  <a:lnTo>
                    <a:pt x="0" y="16043"/>
                  </a:lnTo>
                  <a:lnTo>
                    <a:pt x="1388" y="16043"/>
                  </a:lnTo>
                  <a:lnTo>
                    <a:pt x="2366" y="15290"/>
                  </a:lnTo>
                  <a:lnTo>
                    <a:pt x="4255" y="13691"/>
                  </a:lnTo>
                  <a:lnTo>
                    <a:pt x="6039" y="12013"/>
                  </a:lnTo>
                  <a:lnTo>
                    <a:pt x="7757" y="10242"/>
                  </a:lnTo>
                  <a:lnTo>
                    <a:pt x="9396" y="8405"/>
                  </a:lnTo>
                  <a:lnTo>
                    <a:pt x="10968" y="6502"/>
                  </a:lnTo>
                  <a:lnTo>
                    <a:pt x="12475" y="4533"/>
                  </a:lnTo>
                  <a:lnTo>
                    <a:pt x="13928" y="2512"/>
                  </a:lnTo>
                  <a:lnTo>
                    <a:pt x="14629" y="1481"/>
                  </a:lnTo>
                  <a:lnTo>
                    <a:pt x="146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2"/>
            <p:cNvSpPr/>
            <p:nvPr/>
          </p:nvSpPr>
          <p:spPr>
            <a:xfrm>
              <a:off x="8942170" y="4945551"/>
              <a:ext cx="194980" cy="197950"/>
            </a:xfrm>
            <a:custGeom>
              <a:avLst/>
              <a:gdLst/>
              <a:ahLst/>
              <a:cxnLst/>
              <a:rect l="l" t="t" r="r" b="b"/>
              <a:pathLst>
                <a:path w="6106" h="6199" extrusionOk="0">
                  <a:moveTo>
                    <a:pt x="6106" y="1"/>
                  </a:moveTo>
                  <a:lnTo>
                    <a:pt x="5405" y="833"/>
                  </a:lnTo>
                  <a:lnTo>
                    <a:pt x="3938" y="2432"/>
                  </a:lnTo>
                  <a:lnTo>
                    <a:pt x="2406" y="3978"/>
                  </a:lnTo>
                  <a:lnTo>
                    <a:pt x="820" y="5471"/>
                  </a:lnTo>
                  <a:lnTo>
                    <a:pt x="1" y="6198"/>
                  </a:lnTo>
                  <a:lnTo>
                    <a:pt x="1230" y="6198"/>
                  </a:lnTo>
                  <a:lnTo>
                    <a:pt x="2498" y="5022"/>
                  </a:lnTo>
                  <a:lnTo>
                    <a:pt x="4943" y="2551"/>
                  </a:lnTo>
                  <a:lnTo>
                    <a:pt x="6106" y="1269"/>
                  </a:lnTo>
                  <a:lnTo>
                    <a:pt x="61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8" name="Google Shape;798;p32"/>
          <p:cNvSpPr/>
          <p:nvPr/>
        </p:nvSpPr>
        <p:spPr>
          <a:xfrm rot="10800000" flipH="1">
            <a:off x="8019351" y="4446710"/>
            <a:ext cx="1094025" cy="585300"/>
          </a:xfrm>
          <a:custGeom>
            <a:avLst/>
            <a:gdLst/>
            <a:ahLst/>
            <a:cxnLst/>
            <a:rect l="l" t="t" r="r" b="b"/>
            <a:pathLst>
              <a:path w="43761" h="23412" extrusionOk="0">
                <a:moveTo>
                  <a:pt x="42250" y="23412"/>
                </a:moveTo>
                <a:cubicBezTo>
                  <a:pt x="43264" y="19357"/>
                  <a:pt x="44171" y="15020"/>
                  <a:pt x="43352" y="10921"/>
                </a:cubicBezTo>
                <a:cubicBezTo>
                  <a:pt x="42332" y="5815"/>
                  <a:pt x="36583" y="2130"/>
                  <a:pt x="31595" y="634"/>
                </a:cubicBezTo>
                <a:cubicBezTo>
                  <a:pt x="21289" y="-2457"/>
                  <a:pt x="10760" y="7247"/>
                  <a:pt x="0" y="7247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99" name="Google Shape;799;p32"/>
          <p:cNvSpPr/>
          <p:nvPr/>
        </p:nvSpPr>
        <p:spPr>
          <a:xfrm rot="10800000" flipH="1">
            <a:off x="6540576" y="3776213"/>
            <a:ext cx="532725" cy="661325"/>
          </a:xfrm>
          <a:custGeom>
            <a:avLst/>
            <a:gdLst/>
            <a:ahLst/>
            <a:cxnLst/>
            <a:rect l="l" t="t" r="r" b="b"/>
            <a:pathLst>
              <a:path w="21309" h="26453" extrusionOk="0">
                <a:moveTo>
                  <a:pt x="16900" y="0"/>
                </a:moveTo>
                <a:cubicBezTo>
                  <a:pt x="10368" y="0"/>
                  <a:pt x="0" y="3388"/>
                  <a:pt x="0" y="9920"/>
                </a:cubicBezTo>
                <a:cubicBezTo>
                  <a:pt x="0" y="18910"/>
                  <a:pt x="17293" y="18410"/>
                  <a:pt x="21309" y="26453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00" name="Google Shape;800;p32"/>
          <p:cNvSpPr/>
          <p:nvPr/>
        </p:nvSpPr>
        <p:spPr>
          <a:xfrm rot="10800000" flipH="1">
            <a:off x="6981451" y="1360613"/>
            <a:ext cx="964400" cy="688850"/>
          </a:xfrm>
          <a:custGeom>
            <a:avLst/>
            <a:gdLst/>
            <a:ahLst/>
            <a:cxnLst/>
            <a:rect l="l" t="t" r="r" b="b"/>
            <a:pathLst>
              <a:path w="38576" h="27554" extrusionOk="0">
                <a:moveTo>
                  <a:pt x="0" y="27554"/>
                </a:moveTo>
                <a:cubicBezTo>
                  <a:pt x="1201" y="20353"/>
                  <a:pt x="2750" y="11909"/>
                  <a:pt x="8450" y="7347"/>
                </a:cubicBezTo>
                <a:cubicBezTo>
                  <a:pt x="15144" y="1990"/>
                  <a:pt x="26035" y="9692"/>
                  <a:pt x="34168" y="6980"/>
                </a:cubicBezTo>
                <a:cubicBezTo>
                  <a:pt x="36778" y="6109"/>
                  <a:pt x="37707" y="2611"/>
                  <a:pt x="38576" y="0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01" name="Google Shape;801;p32"/>
          <p:cNvSpPr/>
          <p:nvPr/>
        </p:nvSpPr>
        <p:spPr>
          <a:xfrm rot="10800000" flipH="1">
            <a:off x="8130076" y="2743348"/>
            <a:ext cx="872550" cy="356175"/>
          </a:xfrm>
          <a:custGeom>
            <a:avLst/>
            <a:gdLst/>
            <a:ahLst/>
            <a:cxnLst/>
            <a:rect l="l" t="t" r="r" b="b"/>
            <a:pathLst>
              <a:path w="34902" h="14247" extrusionOk="0">
                <a:moveTo>
                  <a:pt x="0" y="14247"/>
                </a:moveTo>
                <a:cubicBezTo>
                  <a:pt x="968" y="10377"/>
                  <a:pt x="853" y="5678"/>
                  <a:pt x="3674" y="2857"/>
                </a:cubicBezTo>
                <a:cubicBezTo>
                  <a:pt x="6510" y="21"/>
                  <a:pt x="11473" y="-373"/>
                  <a:pt x="15430" y="286"/>
                </a:cubicBezTo>
                <a:cubicBezTo>
                  <a:pt x="22084" y="1394"/>
                  <a:pt x="31885" y="11830"/>
                  <a:pt x="34902" y="5797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02" name="Google Shape;802;p32"/>
          <p:cNvSpPr/>
          <p:nvPr/>
        </p:nvSpPr>
        <p:spPr>
          <a:xfrm rot="10800000" flipH="1">
            <a:off x="6033426" y="-12"/>
            <a:ext cx="325450" cy="624550"/>
          </a:xfrm>
          <a:custGeom>
            <a:avLst/>
            <a:gdLst/>
            <a:ahLst/>
            <a:cxnLst/>
            <a:rect l="l" t="t" r="r" b="b"/>
            <a:pathLst>
              <a:path w="13018" h="24982" extrusionOk="0">
                <a:moveTo>
                  <a:pt x="0" y="0"/>
                </a:moveTo>
                <a:cubicBezTo>
                  <a:pt x="4820" y="0"/>
                  <a:pt x="11690" y="1937"/>
                  <a:pt x="12859" y="6613"/>
                </a:cubicBezTo>
                <a:cubicBezTo>
                  <a:pt x="13495" y="9156"/>
                  <a:pt x="9721" y="10813"/>
                  <a:pt x="8083" y="12859"/>
                </a:cubicBezTo>
                <a:cubicBezTo>
                  <a:pt x="5548" y="16027"/>
                  <a:pt x="5248" y="23999"/>
                  <a:pt x="9185" y="24982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803" name="Google Shape;803;p32"/>
          <p:cNvGrpSpPr/>
          <p:nvPr/>
        </p:nvGrpSpPr>
        <p:grpSpPr>
          <a:xfrm rot="-825415">
            <a:off x="6440309" y="483512"/>
            <a:ext cx="733290" cy="773264"/>
            <a:chOff x="3045450" y="3675050"/>
            <a:chExt cx="733300" cy="773275"/>
          </a:xfrm>
        </p:grpSpPr>
        <p:sp>
          <p:nvSpPr>
            <p:cNvPr id="804" name="Google Shape;804;p32"/>
            <p:cNvSpPr/>
            <p:nvPr/>
          </p:nvSpPr>
          <p:spPr>
            <a:xfrm>
              <a:off x="3697225" y="3972000"/>
              <a:ext cx="81525" cy="20250"/>
            </a:xfrm>
            <a:custGeom>
              <a:avLst/>
              <a:gdLst/>
              <a:ahLst/>
              <a:cxnLst/>
              <a:rect l="l" t="t" r="r" b="b"/>
              <a:pathLst>
                <a:path w="3261" h="810" extrusionOk="0">
                  <a:moveTo>
                    <a:pt x="2263" y="0"/>
                  </a:moveTo>
                  <a:cubicBezTo>
                    <a:pt x="2010" y="15"/>
                    <a:pt x="1742" y="75"/>
                    <a:pt x="1489" y="105"/>
                  </a:cubicBezTo>
                  <a:cubicBezTo>
                    <a:pt x="1207" y="134"/>
                    <a:pt x="954" y="194"/>
                    <a:pt x="686" y="253"/>
                  </a:cubicBezTo>
                  <a:cubicBezTo>
                    <a:pt x="537" y="283"/>
                    <a:pt x="433" y="313"/>
                    <a:pt x="299" y="387"/>
                  </a:cubicBezTo>
                  <a:cubicBezTo>
                    <a:pt x="254" y="417"/>
                    <a:pt x="209" y="432"/>
                    <a:pt x="165" y="462"/>
                  </a:cubicBezTo>
                  <a:cubicBezTo>
                    <a:pt x="120" y="506"/>
                    <a:pt x="105" y="551"/>
                    <a:pt x="31" y="581"/>
                  </a:cubicBezTo>
                  <a:cubicBezTo>
                    <a:pt x="1" y="596"/>
                    <a:pt x="16" y="640"/>
                    <a:pt x="46" y="655"/>
                  </a:cubicBezTo>
                  <a:cubicBezTo>
                    <a:pt x="120" y="670"/>
                    <a:pt x="135" y="700"/>
                    <a:pt x="194" y="730"/>
                  </a:cubicBezTo>
                  <a:cubicBezTo>
                    <a:pt x="239" y="759"/>
                    <a:pt x="299" y="759"/>
                    <a:pt x="343" y="774"/>
                  </a:cubicBezTo>
                  <a:cubicBezTo>
                    <a:pt x="452" y="796"/>
                    <a:pt x="537" y="810"/>
                    <a:pt x="639" y="810"/>
                  </a:cubicBezTo>
                  <a:cubicBezTo>
                    <a:pt x="677" y="810"/>
                    <a:pt x="716" y="808"/>
                    <a:pt x="760" y="804"/>
                  </a:cubicBezTo>
                  <a:cubicBezTo>
                    <a:pt x="1013" y="804"/>
                    <a:pt x="1281" y="789"/>
                    <a:pt x="1534" y="745"/>
                  </a:cubicBezTo>
                  <a:cubicBezTo>
                    <a:pt x="2070" y="685"/>
                    <a:pt x="2621" y="626"/>
                    <a:pt x="3127" y="387"/>
                  </a:cubicBezTo>
                  <a:cubicBezTo>
                    <a:pt x="3261" y="328"/>
                    <a:pt x="3231" y="90"/>
                    <a:pt x="3082" y="60"/>
                  </a:cubicBezTo>
                  <a:cubicBezTo>
                    <a:pt x="2948" y="30"/>
                    <a:pt x="2814" y="30"/>
                    <a:pt x="2680" y="30"/>
                  </a:cubicBezTo>
                  <a:cubicBezTo>
                    <a:pt x="2546" y="15"/>
                    <a:pt x="2397" y="0"/>
                    <a:pt x="2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2"/>
            <p:cNvSpPr/>
            <p:nvPr/>
          </p:nvSpPr>
          <p:spPr>
            <a:xfrm>
              <a:off x="3113750" y="3815700"/>
              <a:ext cx="497550" cy="632625"/>
            </a:xfrm>
            <a:custGeom>
              <a:avLst/>
              <a:gdLst/>
              <a:ahLst/>
              <a:cxnLst/>
              <a:rect l="l" t="t" r="r" b="b"/>
              <a:pathLst>
                <a:path w="19902" h="25305" extrusionOk="0">
                  <a:moveTo>
                    <a:pt x="12265" y="6230"/>
                  </a:moveTo>
                  <a:cubicBezTo>
                    <a:pt x="12759" y="6230"/>
                    <a:pt x="12896" y="6917"/>
                    <a:pt x="12831" y="7369"/>
                  </a:cubicBezTo>
                  <a:cubicBezTo>
                    <a:pt x="12682" y="8396"/>
                    <a:pt x="11908" y="9244"/>
                    <a:pt x="10926" y="9765"/>
                  </a:cubicBezTo>
                  <a:cubicBezTo>
                    <a:pt x="10896" y="9066"/>
                    <a:pt x="10941" y="8366"/>
                    <a:pt x="11104" y="7696"/>
                  </a:cubicBezTo>
                  <a:cubicBezTo>
                    <a:pt x="11238" y="7190"/>
                    <a:pt x="11462" y="6476"/>
                    <a:pt x="12012" y="6282"/>
                  </a:cubicBezTo>
                  <a:cubicBezTo>
                    <a:pt x="12105" y="6247"/>
                    <a:pt x="12190" y="6230"/>
                    <a:pt x="12265" y="6230"/>
                  </a:cubicBezTo>
                  <a:close/>
                  <a:moveTo>
                    <a:pt x="6647" y="7066"/>
                  </a:moveTo>
                  <a:cubicBezTo>
                    <a:pt x="6777" y="7066"/>
                    <a:pt x="6932" y="7138"/>
                    <a:pt x="7115" y="7309"/>
                  </a:cubicBezTo>
                  <a:cubicBezTo>
                    <a:pt x="7532" y="7696"/>
                    <a:pt x="7651" y="8336"/>
                    <a:pt x="7800" y="8872"/>
                  </a:cubicBezTo>
                  <a:cubicBezTo>
                    <a:pt x="7934" y="9334"/>
                    <a:pt x="8038" y="9795"/>
                    <a:pt x="8157" y="10271"/>
                  </a:cubicBezTo>
                  <a:cubicBezTo>
                    <a:pt x="7830" y="10212"/>
                    <a:pt x="7517" y="10122"/>
                    <a:pt x="7249" y="9974"/>
                  </a:cubicBezTo>
                  <a:cubicBezTo>
                    <a:pt x="6758" y="9706"/>
                    <a:pt x="6371" y="9259"/>
                    <a:pt x="6178" y="8738"/>
                  </a:cubicBezTo>
                  <a:cubicBezTo>
                    <a:pt x="6010" y="8283"/>
                    <a:pt x="6112" y="7066"/>
                    <a:pt x="6647" y="7066"/>
                  </a:cubicBezTo>
                  <a:close/>
                  <a:moveTo>
                    <a:pt x="10682" y="860"/>
                  </a:moveTo>
                  <a:cubicBezTo>
                    <a:pt x="11426" y="860"/>
                    <a:pt x="12169" y="928"/>
                    <a:pt x="12891" y="1058"/>
                  </a:cubicBezTo>
                  <a:cubicBezTo>
                    <a:pt x="14528" y="1340"/>
                    <a:pt x="16344" y="1861"/>
                    <a:pt x="17579" y="3007"/>
                  </a:cubicBezTo>
                  <a:cubicBezTo>
                    <a:pt x="19172" y="4481"/>
                    <a:pt x="18800" y="6565"/>
                    <a:pt x="18294" y="8440"/>
                  </a:cubicBezTo>
                  <a:cubicBezTo>
                    <a:pt x="18011" y="9512"/>
                    <a:pt x="17639" y="10554"/>
                    <a:pt x="16954" y="11432"/>
                  </a:cubicBezTo>
                  <a:cubicBezTo>
                    <a:pt x="16329" y="12251"/>
                    <a:pt x="15540" y="12921"/>
                    <a:pt x="14915" y="13725"/>
                  </a:cubicBezTo>
                  <a:cubicBezTo>
                    <a:pt x="13799" y="15168"/>
                    <a:pt x="13293" y="17312"/>
                    <a:pt x="14052" y="19024"/>
                  </a:cubicBezTo>
                  <a:cubicBezTo>
                    <a:pt x="13650" y="19158"/>
                    <a:pt x="13233" y="19247"/>
                    <a:pt x="12831" y="19336"/>
                  </a:cubicBezTo>
                  <a:cubicBezTo>
                    <a:pt x="12042" y="16791"/>
                    <a:pt x="11447" y="14201"/>
                    <a:pt x="11090" y="11566"/>
                  </a:cubicBezTo>
                  <a:cubicBezTo>
                    <a:pt x="11045" y="11150"/>
                    <a:pt x="10985" y="10733"/>
                    <a:pt x="10956" y="10316"/>
                  </a:cubicBezTo>
                  <a:cubicBezTo>
                    <a:pt x="11804" y="9899"/>
                    <a:pt x="12548" y="9289"/>
                    <a:pt x="12980" y="8560"/>
                  </a:cubicBezTo>
                  <a:cubicBezTo>
                    <a:pt x="13456" y="7771"/>
                    <a:pt x="13769" y="6282"/>
                    <a:pt x="12727" y="5761"/>
                  </a:cubicBezTo>
                  <a:cubicBezTo>
                    <a:pt x="12536" y="5666"/>
                    <a:pt x="12356" y="5623"/>
                    <a:pt x="12186" y="5623"/>
                  </a:cubicBezTo>
                  <a:cubicBezTo>
                    <a:pt x="11245" y="5623"/>
                    <a:pt x="10641" y="6931"/>
                    <a:pt x="10464" y="7726"/>
                  </a:cubicBezTo>
                  <a:cubicBezTo>
                    <a:pt x="10286" y="8485"/>
                    <a:pt x="10241" y="9259"/>
                    <a:pt x="10271" y="10048"/>
                  </a:cubicBezTo>
                  <a:cubicBezTo>
                    <a:pt x="9773" y="10228"/>
                    <a:pt x="9237" y="10318"/>
                    <a:pt x="8722" y="10318"/>
                  </a:cubicBezTo>
                  <a:cubicBezTo>
                    <a:pt x="8683" y="10318"/>
                    <a:pt x="8643" y="10317"/>
                    <a:pt x="8604" y="10316"/>
                  </a:cubicBezTo>
                  <a:cubicBezTo>
                    <a:pt x="8500" y="9855"/>
                    <a:pt x="8395" y="9408"/>
                    <a:pt x="8276" y="8961"/>
                  </a:cubicBezTo>
                  <a:cubicBezTo>
                    <a:pt x="8077" y="8272"/>
                    <a:pt x="7689" y="6636"/>
                    <a:pt x="6733" y="6636"/>
                  </a:cubicBezTo>
                  <a:cubicBezTo>
                    <a:pt x="6616" y="6636"/>
                    <a:pt x="6491" y="6660"/>
                    <a:pt x="6356" y="6714"/>
                  </a:cubicBezTo>
                  <a:cubicBezTo>
                    <a:pt x="5165" y="7175"/>
                    <a:pt x="5612" y="8947"/>
                    <a:pt x="6192" y="9691"/>
                  </a:cubicBezTo>
                  <a:cubicBezTo>
                    <a:pt x="6743" y="10375"/>
                    <a:pt x="7487" y="10718"/>
                    <a:pt x="8291" y="10822"/>
                  </a:cubicBezTo>
                  <a:lnTo>
                    <a:pt x="8306" y="10822"/>
                  </a:lnTo>
                  <a:cubicBezTo>
                    <a:pt x="8961" y="13695"/>
                    <a:pt x="9229" y="16597"/>
                    <a:pt x="9378" y="19530"/>
                  </a:cubicBezTo>
                  <a:cubicBezTo>
                    <a:pt x="8916" y="19485"/>
                    <a:pt x="8440" y="19411"/>
                    <a:pt x="7964" y="19381"/>
                  </a:cubicBezTo>
                  <a:lnTo>
                    <a:pt x="7934" y="19381"/>
                  </a:lnTo>
                  <a:cubicBezTo>
                    <a:pt x="7815" y="18086"/>
                    <a:pt x="6981" y="16940"/>
                    <a:pt x="6148" y="15987"/>
                  </a:cubicBezTo>
                  <a:cubicBezTo>
                    <a:pt x="5180" y="14871"/>
                    <a:pt x="4034" y="13903"/>
                    <a:pt x="3096" y="12727"/>
                  </a:cubicBezTo>
                  <a:cubicBezTo>
                    <a:pt x="2114" y="11477"/>
                    <a:pt x="1578" y="10048"/>
                    <a:pt x="1638" y="8455"/>
                  </a:cubicBezTo>
                  <a:cubicBezTo>
                    <a:pt x="1712" y="6833"/>
                    <a:pt x="2352" y="5255"/>
                    <a:pt x="3349" y="4005"/>
                  </a:cubicBezTo>
                  <a:cubicBezTo>
                    <a:pt x="5133" y="1799"/>
                    <a:pt x="7914" y="860"/>
                    <a:pt x="10682" y="860"/>
                  </a:cubicBezTo>
                  <a:close/>
                  <a:moveTo>
                    <a:pt x="10316" y="10584"/>
                  </a:moveTo>
                  <a:cubicBezTo>
                    <a:pt x="10390" y="11551"/>
                    <a:pt x="10569" y="12534"/>
                    <a:pt x="10747" y="13472"/>
                  </a:cubicBezTo>
                  <a:cubicBezTo>
                    <a:pt x="11104" y="15481"/>
                    <a:pt x="11611" y="17476"/>
                    <a:pt x="12221" y="19440"/>
                  </a:cubicBezTo>
                  <a:cubicBezTo>
                    <a:pt x="11983" y="19470"/>
                    <a:pt x="11730" y="19500"/>
                    <a:pt x="11491" y="19530"/>
                  </a:cubicBezTo>
                  <a:cubicBezTo>
                    <a:pt x="11117" y="19559"/>
                    <a:pt x="10742" y="19575"/>
                    <a:pt x="10367" y="19575"/>
                  </a:cubicBezTo>
                  <a:cubicBezTo>
                    <a:pt x="10161" y="19575"/>
                    <a:pt x="9956" y="19570"/>
                    <a:pt x="9750" y="19559"/>
                  </a:cubicBezTo>
                  <a:cubicBezTo>
                    <a:pt x="9705" y="19559"/>
                    <a:pt x="9646" y="19559"/>
                    <a:pt x="9586" y="19545"/>
                  </a:cubicBezTo>
                  <a:cubicBezTo>
                    <a:pt x="9720" y="16642"/>
                    <a:pt x="9363" y="13695"/>
                    <a:pt x="8723" y="10837"/>
                  </a:cubicBezTo>
                  <a:lnTo>
                    <a:pt x="8723" y="10837"/>
                  </a:lnTo>
                  <a:cubicBezTo>
                    <a:pt x="8761" y="10838"/>
                    <a:pt x="8800" y="10839"/>
                    <a:pt x="8838" y="10839"/>
                  </a:cubicBezTo>
                  <a:cubicBezTo>
                    <a:pt x="9336" y="10839"/>
                    <a:pt x="9832" y="10750"/>
                    <a:pt x="10316" y="10584"/>
                  </a:cubicBezTo>
                  <a:close/>
                  <a:moveTo>
                    <a:pt x="14870" y="19470"/>
                  </a:moveTo>
                  <a:cubicBezTo>
                    <a:pt x="15034" y="19813"/>
                    <a:pt x="15198" y="20170"/>
                    <a:pt x="15332" y="20527"/>
                  </a:cubicBezTo>
                  <a:cubicBezTo>
                    <a:pt x="15213" y="20527"/>
                    <a:pt x="15094" y="20572"/>
                    <a:pt x="15019" y="20676"/>
                  </a:cubicBezTo>
                  <a:cubicBezTo>
                    <a:pt x="14722" y="21167"/>
                    <a:pt x="14349" y="21495"/>
                    <a:pt x="13814" y="21703"/>
                  </a:cubicBezTo>
                  <a:cubicBezTo>
                    <a:pt x="13278" y="21896"/>
                    <a:pt x="12697" y="21971"/>
                    <a:pt x="12132" y="21971"/>
                  </a:cubicBezTo>
                  <a:cubicBezTo>
                    <a:pt x="12103" y="21971"/>
                    <a:pt x="12073" y="21971"/>
                    <a:pt x="12044" y="21971"/>
                  </a:cubicBezTo>
                  <a:cubicBezTo>
                    <a:pt x="10632" y="21971"/>
                    <a:pt x="9277" y="21618"/>
                    <a:pt x="7979" y="21108"/>
                  </a:cubicBezTo>
                  <a:cubicBezTo>
                    <a:pt x="7964" y="21093"/>
                    <a:pt x="7964" y="21093"/>
                    <a:pt x="7949" y="21093"/>
                  </a:cubicBezTo>
                  <a:cubicBezTo>
                    <a:pt x="7934" y="20795"/>
                    <a:pt x="7949" y="20482"/>
                    <a:pt x="7994" y="20185"/>
                  </a:cubicBezTo>
                  <a:cubicBezTo>
                    <a:pt x="8621" y="20342"/>
                    <a:pt x="9300" y="20402"/>
                    <a:pt x="9973" y="20402"/>
                  </a:cubicBezTo>
                  <a:cubicBezTo>
                    <a:pt x="10512" y="20402"/>
                    <a:pt x="11048" y="20363"/>
                    <a:pt x="11551" y="20304"/>
                  </a:cubicBezTo>
                  <a:cubicBezTo>
                    <a:pt x="12697" y="20185"/>
                    <a:pt x="13799" y="19887"/>
                    <a:pt x="14870" y="19470"/>
                  </a:cubicBezTo>
                  <a:close/>
                  <a:moveTo>
                    <a:pt x="15510" y="21137"/>
                  </a:moveTo>
                  <a:cubicBezTo>
                    <a:pt x="15615" y="21569"/>
                    <a:pt x="15659" y="22001"/>
                    <a:pt x="15585" y="22417"/>
                  </a:cubicBezTo>
                  <a:cubicBezTo>
                    <a:pt x="15257" y="22432"/>
                    <a:pt x="14975" y="22611"/>
                    <a:pt x="14677" y="22715"/>
                  </a:cubicBezTo>
                  <a:cubicBezTo>
                    <a:pt x="14394" y="22819"/>
                    <a:pt x="14096" y="22909"/>
                    <a:pt x="13799" y="22983"/>
                  </a:cubicBezTo>
                  <a:cubicBezTo>
                    <a:pt x="13173" y="23162"/>
                    <a:pt x="12519" y="23251"/>
                    <a:pt x="11864" y="23296"/>
                  </a:cubicBezTo>
                  <a:cubicBezTo>
                    <a:pt x="11707" y="23304"/>
                    <a:pt x="11551" y="23308"/>
                    <a:pt x="11394" y="23308"/>
                  </a:cubicBezTo>
                  <a:cubicBezTo>
                    <a:pt x="10402" y="23308"/>
                    <a:pt x="9406" y="23149"/>
                    <a:pt x="8455" y="22879"/>
                  </a:cubicBezTo>
                  <a:cubicBezTo>
                    <a:pt x="8217" y="22432"/>
                    <a:pt x="8053" y="21971"/>
                    <a:pt x="7979" y="21480"/>
                  </a:cubicBezTo>
                  <a:lnTo>
                    <a:pt x="7979" y="21480"/>
                  </a:lnTo>
                  <a:cubicBezTo>
                    <a:pt x="9281" y="22195"/>
                    <a:pt x="10804" y="22553"/>
                    <a:pt x="12282" y="22553"/>
                  </a:cubicBezTo>
                  <a:cubicBezTo>
                    <a:pt x="12341" y="22553"/>
                    <a:pt x="12400" y="22553"/>
                    <a:pt x="12459" y="22551"/>
                  </a:cubicBezTo>
                  <a:cubicBezTo>
                    <a:pt x="13575" y="22522"/>
                    <a:pt x="14945" y="22179"/>
                    <a:pt x="15510" y="21137"/>
                  </a:cubicBezTo>
                  <a:close/>
                  <a:moveTo>
                    <a:pt x="15376" y="23057"/>
                  </a:moveTo>
                  <a:lnTo>
                    <a:pt x="15376" y="23057"/>
                  </a:lnTo>
                  <a:cubicBezTo>
                    <a:pt x="15317" y="23147"/>
                    <a:pt x="15272" y="23251"/>
                    <a:pt x="15198" y="23340"/>
                  </a:cubicBezTo>
                  <a:cubicBezTo>
                    <a:pt x="14439" y="24367"/>
                    <a:pt x="12935" y="24725"/>
                    <a:pt x="11745" y="24725"/>
                  </a:cubicBezTo>
                  <a:cubicBezTo>
                    <a:pt x="10554" y="24725"/>
                    <a:pt x="9482" y="24248"/>
                    <a:pt x="8768" y="23325"/>
                  </a:cubicBezTo>
                  <a:lnTo>
                    <a:pt x="8768" y="23325"/>
                  </a:lnTo>
                  <a:cubicBezTo>
                    <a:pt x="9675" y="23623"/>
                    <a:pt x="10619" y="23761"/>
                    <a:pt x="11578" y="23761"/>
                  </a:cubicBezTo>
                  <a:cubicBezTo>
                    <a:pt x="11673" y="23761"/>
                    <a:pt x="11768" y="23760"/>
                    <a:pt x="11864" y="23757"/>
                  </a:cubicBezTo>
                  <a:cubicBezTo>
                    <a:pt x="12548" y="23742"/>
                    <a:pt x="13218" y="23668"/>
                    <a:pt x="13873" y="23519"/>
                  </a:cubicBezTo>
                  <a:cubicBezTo>
                    <a:pt x="14215" y="23444"/>
                    <a:pt x="14558" y="23340"/>
                    <a:pt x="14885" y="23236"/>
                  </a:cubicBezTo>
                  <a:cubicBezTo>
                    <a:pt x="15049" y="23177"/>
                    <a:pt x="15213" y="23117"/>
                    <a:pt x="15376" y="23057"/>
                  </a:cubicBezTo>
                  <a:close/>
                  <a:moveTo>
                    <a:pt x="10633" y="0"/>
                  </a:moveTo>
                  <a:cubicBezTo>
                    <a:pt x="8151" y="0"/>
                    <a:pt x="5679" y="691"/>
                    <a:pt x="3766" y="2323"/>
                  </a:cubicBezTo>
                  <a:cubicBezTo>
                    <a:pt x="1340" y="4392"/>
                    <a:pt x="0" y="8024"/>
                    <a:pt x="1206" y="11090"/>
                  </a:cubicBezTo>
                  <a:cubicBezTo>
                    <a:pt x="1846" y="12727"/>
                    <a:pt x="3126" y="13978"/>
                    <a:pt x="4376" y="15183"/>
                  </a:cubicBezTo>
                  <a:cubicBezTo>
                    <a:pt x="5017" y="15808"/>
                    <a:pt x="5657" y="16434"/>
                    <a:pt x="6237" y="17118"/>
                  </a:cubicBezTo>
                  <a:cubicBezTo>
                    <a:pt x="6847" y="17863"/>
                    <a:pt x="7234" y="18696"/>
                    <a:pt x="7592" y="19574"/>
                  </a:cubicBezTo>
                  <a:cubicBezTo>
                    <a:pt x="7592" y="19589"/>
                    <a:pt x="7607" y="19604"/>
                    <a:pt x="7621" y="19619"/>
                  </a:cubicBezTo>
                  <a:cubicBezTo>
                    <a:pt x="7562" y="19783"/>
                    <a:pt x="7607" y="20006"/>
                    <a:pt x="7770" y="20095"/>
                  </a:cubicBezTo>
                  <a:cubicBezTo>
                    <a:pt x="7502" y="20959"/>
                    <a:pt x="7592" y="21896"/>
                    <a:pt x="7949" y="22730"/>
                  </a:cubicBezTo>
                  <a:cubicBezTo>
                    <a:pt x="7815" y="22760"/>
                    <a:pt x="7755" y="22953"/>
                    <a:pt x="7889" y="23013"/>
                  </a:cubicBezTo>
                  <a:cubicBezTo>
                    <a:pt x="7964" y="23043"/>
                    <a:pt x="8038" y="23072"/>
                    <a:pt x="8113" y="23102"/>
                  </a:cubicBezTo>
                  <a:cubicBezTo>
                    <a:pt x="8485" y="23802"/>
                    <a:pt x="9035" y="24382"/>
                    <a:pt x="9705" y="24754"/>
                  </a:cubicBezTo>
                  <a:cubicBezTo>
                    <a:pt x="10364" y="25117"/>
                    <a:pt x="11202" y="25304"/>
                    <a:pt x="12058" y="25304"/>
                  </a:cubicBezTo>
                  <a:cubicBezTo>
                    <a:pt x="13695" y="25304"/>
                    <a:pt x="15396" y="24618"/>
                    <a:pt x="16031" y="23162"/>
                  </a:cubicBezTo>
                  <a:cubicBezTo>
                    <a:pt x="16642" y="21733"/>
                    <a:pt x="15957" y="20170"/>
                    <a:pt x="15332" y="18875"/>
                  </a:cubicBezTo>
                  <a:cubicBezTo>
                    <a:pt x="15287" y="18785"/>
                    <a:pt x="15153" y="18711"/>
                    <a:pt x="15049" y="18711"/>
                  </a:cubicBezTo>
                  <a:cubicBezTo>
                    <a:pt x="14870" y="17788"/>
                    <a:pt x="14736" y="16895"/>
                    <a:pt x="14989" y="15957"/>
                  </a:cubicBezTo>
                  <a:cubicBezTo>
                    <a:pt x="15257" y="14915"/>
                    <a:pt x="15868" y="14112"/>
                    <a:pt x="16567" y="13308"/>
                  </a:cubicBezTo>
                  <a:cubicBezTo>
                    <a:pt x="17192" y="12593"/>
                    <a:pt x="17847" y="11879"/>
                    <a:pt x="18279" y="11030"/>
                  </a:cubicBezTo>
                  <a:cubicBezTo>
                    <a:pt x="18726" y="10167"/>
                    <a:pt x="18979" y="9214"/>
                    <a:pt x="19202" y="8277"/>
                  </a:cubicBezTo>
                  <a:cubicBezTo>
                    <a:pt x="19634" y="6416"/>
                    <a:pt x="19901" y="4422"/>
                    <a:pt x="18592" y="2844"/>
                  </a:cubicBezTo>
                  <a:cubicBezTo>
                    <a:pt x="17490" y="1519"/>
                    <a:pt x="15749" y="849"/>
                    <a:pt x="14141" y="447"/>
                  </a:cubicBezTo>
                  <a:cubicBezTo>
                    <a:pt x="13009" y="158"/>
                    <a:pt x="11820" y="0"/>
                    <a:pt x="106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2"/>
            <p:cNvSpPr/>
            <p:nvPr/>
          </p:nvSpPr>
          <p:spPr>
            <a:xfrm>
              <a:off x="3055700" y="4149125"/>
              <a:ext cx="75925" cy="40700"/>
            </a:xfrm>
            <a:custGeom>
              <a:avLst/>
              <a:gdLst/>
              <a:ahLst/>
              <a:cxnLst/>
              <a:rect l="l" t="t" r="r" b="b"/>
              <a:pathLst>
                <a:path w="3037" h="1628" extrusionOk="0">
                  <a:moveTo>
                    <a:pt x="2636" y="0"/>
                  </a:moveTo>
                  <a:cubicBezTo>
                    <a:pt x="2538" y="0"/>
                    <a:pt x="2441" y="18"/>
                    <a:pt x="2352" y="45"/>
                  </a:cubicBezTo>
                  <a:cubicBezTo>
                    <a:pt x="2263" y="60"/>
                    <a:pt x="2173" y="90"/>
                    <a:pt x="2084" y="105"/>
                  </a:cubicBezTo>
                  <a:cubicBezTo>
                    <a:pt x="1980" y="120"/>
                    <a:pt x="1906" y="164"/>
                    <a:pt x="1816" y="194"/>
                  </a:cubicBezTo>
                  <a:cubicBezTo>
                    <a:pt x="1801" y="209"/>
                    <a:pt x="1786" y="209"/>
                    <a:pt x="1772" y="224"/>
                  </a:cubicBezTo>
                  <a:cubicBezTo>
                    <a:pt x="1682" y="254"/>
                    <a:pt x="1593" y="283"/>
                    <a:pt x="1519" y="313"/>
                  </a:cubicBezTo>
                  <a:cubicBezTo>
                    <a:pt x="1459" y="328"/>
                    <a:pt x="1414" y="343"/>
                    <a:pt x="1370" y="358"/>
                  </a:cubicBezTo>
                  <a:cubicBezTo>
                    <a:pt x="1340" y="373"/>
                    <a:pt x="1310" y="388"/>
                    <a:pt x="1295" y="388"/>
                  </a:cubicBezTo>
                  <a:cubicBezTo>
                    <a:pt x="1266" y="402"/>
                    <a:pt x="1251" y="402"/>
                    <a:pt x="1236" y="417"/>
                  </a:cubicBezTo>
                  <a:cubicBezTo>
                    <a:pt x="1146" y="447"/>
                    <a:pt x="1042" y="477"/>
                    <a:pt x="953" y="507"/>
                  </a:cubicBezTo>
                  <a:cubicBezTo>
                    <a:pt x="834" y="551"/>
                    <a:pt x="745" y="611"/>
                    <a:pt x="685" y="685"/>
                  </a:cubicBezTo>
                  <a:cubicBezTo>
                    <a:pt x="640" y="700"/>
                    <a:pt x="581" y="715"/>
                    <a:pt x="536" y="730"/>
                  </a:cubicBezTo>
                  <a:cubicBezTo>
                    <a:pt x="432" y="775"/>
                    <a:pt x="313" y="804"/>
                    <a:pt x="224" y="864"/>
                  </a:cubicBezTo>
                  <a:cubicBezTo>
                    <a:pt x="15" y="998"/>
                    <a:pt x="0" y="1296"/>
                    <a:pt x="224" y="1415"/>
                  </a:cubicBezTo>
                  <a:cubicBezTo>
                    <a:pt x="328" y="1489"/>
                    <a:pt x="432" y="1519"/>
                    <a:pt x="566" y="1534"/>
                  </a:cubicBezTo>
                  <a:cubicBezTo>
                    <a:pt x="640" y="1549"/>
                    <a:pt x="715" y="1549"/>
                    <a:pt x="789" y="1564"/>
                  </a:cubicBezTo>
                  <a:cubicBezTo>
                    <a:pt x="884" y="1611"/>
                    <a:pt x="994" y="1628"/>
                    <a:pt x="1108" y="1628"/>
                  </a:cubicBezTo>
                  <a:cubicBezTo>
                    <a:pt x="1280" y="1628"/>
                    <a:pt x="1462" y="1590"/>
                    <a:pt x="1623" y="1564"/>
                  </a:cubicBezTo>
                  <a:cubicBezTo>
                    <a:pt x="1861" y="1504"/>
                    <a:pt x="2099" y="1385"/>
                    <a:pt x="2322" y="1266"/>
                  </a:cubicBezTo>
                  <a:cubicBezTo>
                    <a:pt x="2560" y="1132"/>
                    <a:pt x="2754" y="923"/>
                    <a:pt x="2903" y="700"/>
                  </a:cubicBezTo>
                  <a:cubicBezTo>
                    <a:pt x="2992" y="581"/>
                    <a:pt x="3022" y="462"/>
                    <a:pt x="3022" y="313"/>
                  </a:cubicBezTo>
                  <a:cubicBezTo>
                    <a:pt x="3022" y="254"/>
                    <a:pt x="3037" y="120"/>
                    <a:pt x="2962" y="90"/>
                  </a:cubicBezTo>
                  <a:cubicBezTo>
                    <a:pt x="2865" y="25"/>
                    <a:pt x="2751" y="0"/>
                    <a:pt x="26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2"/>
            <p:cNvSpPr/>
            <p:nvPr/>
          </p:nvSpPr>
          <p:spPr>
            <a:xfrm>
              <a:off x="3045450" y="3808325"/>
              <a:ext cx="100150" cy="94350"/>
            </a:xfrm>
            <a:custGeom>
              <a:avLst/>
              <a:gdLst/>
              <a:ahLst/>
              <a:cxnLst/>
              <a:rect l="l" t="t" r="r" b="b"/>
              <a:pathLst>
                <a:path w="4006" h="3774" extrusionOk="0">
                  <a:moveTo>
                    <a:pt x="319" y="0"/>
                  </a:moveTo>
                  <a:cubicBezTo>
                    <a:pt x="142" y="0"/>
                    <a:pt x="0" y="175"/>
                    <a:pt x="98" y="370"/>
                  </a:cubicBezTo>
                  <a:cubicBezTo>
                    <a:pt x="202" y="564"/>
                    <a:pt x="351" y="712"/>
                    <a:pt x="500" y="876"/>
                  </a:cubicBezTo>
                  <a:lnTo>
                    <a:pt x="931" y="1353"/>
                  </a:lnTo>
                  <a:cubicBezTo>
                    <a:pt x="1080" y="1516"/>
                    <a:pt x="1199" y="1710"/>
                    <a:pt x="1348" y="1844"/>
                  </a:cubicBezTo>
                  <a:cubicBezTo>
                    <a:pt x="1512" y="1993"/>
                    <a:pt x="1676" y="2141"/>
                    <a:pt x="1839" y="2290"/>
                  </a:cubicBezTo>
                  <a:cubicBezTo>
                    <a:pt x="2152" y="2573"/>
                    <a:pt x="2479" y="2841"/>
                    <a:pt x="2822" y="3094"/>
                  </a:cubicBezTo>
                  <a:cubicBezTo>
                    <a:pt x="2985" y="3228"/>
                    <a:pt x="3149" y="3362"/>
                    <a:pt x="3328" y="3466"/>
                  </a:cubicBezTo>
                  <a:cubicBezTo>
                    <a:pt x="3521" y="3570"/>
                    <a:pt x="3730" y="3660"/>
                    <a:pt x="3923" y="3764"/>
                  </a:cubicBezTo>
                  <a:cubicBezTo>
                    <a:pt x="3930" y="3771"/>
                    <a:pt x="3938" y="3774"/>
                    <a:pt x="3946" y="3774"/>
                  </a:cubicBezTo>
                  <a:cubicBezTo>
                    <a:pt x="3975" y="3774"/>
                    <a:pt x="4006" y="3739"/>
                    <a:pt x="3983" y="3704"/>
                  </a:cubicBezTo>
                  <a:cubicBezTo>
                    <a:pt x="3864" y="3541"/>
                    <a:pt x="3789" y="3347"/>
                    <a:pt x="3670" y="3168"/>
                  </a:cubicBezTo>
                  <a:cubicBezTo>
                    <a:pt x="3566" y="2990"/>
                    <a:pt x="3417" y="2826"/>
                    <a:pt x="3283" y="2662"/>
                  </a:cubicBezTo>
                  <a:cubicBezTo>
                    <a:pt x="3015" y="2320"/>
                    <a:pt x="2732" y="1993"/>
                    <a:pt x="2435" y="1695"/>
                  </a:cubicBezTo>
                  <a:cubicBezTo>
                    <a:pt x="2286" y="1546"/>
                    <a:pt x="2137" y="1397"/>
                    <a:pt x="2003" y="1248"/>
                  </a:cubicBezTo>
                  <a:cubicBezTo>
                    <a:pt x="1839" y="1099"/>
                    <a:pt x="1661" y="980"/>
                    <a:pt x="1497" y="846"/>
                  </a:cubicBezTo>
                  <a:cubicBezTo>
                    <a:pt x="1333" y="712"/>
                    <a:pt x="1169" y="564"/>
                    <a:pt x="991" y="430"/>
                  </a:cubicBezTo>
                  <a:cubicBezTo>
                    <a:pt x="827" y="281"/>
                    <a:pt x="648" y="117"/>
                    <a:pt x="440" y="28"/>
                  </a:cubicBezTo>
                  <a:cubicBezTo>
                    <a:pt x="400" y="9"/>
                    <a:pt x="358" y="0"/>
                    <a:pt x="3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2"/>
            <p:cNvSpPr/>
            <p:nvPr/>
          </p:nvSpPr>
          <p:spPr>
            <a:xfrm>
              <a:off x="3327725" y="3675050"/>
              <a:ext cx="23100" cy="101100"/>
            </a:xfrm>
            <a:custGeom>
              <a:avLst/>
              <a:gdLst/>
              <a:ahLst/>
              <a:cxnLst/>
              <a:rect l="l" t="t" r="r" b="b"/>
              <a:pathLst>
                <a:path w="924" h="4044" extrusionOk="0">
                  <a:moveTo>
                    <a:pt x="522" y="0"/>
                  </a:moveTo>
                  <a:cubicBezTo>
                    <a:pt x="386" y="0"/>
                    <a:pt x="247" y="79"/>
                    <a:pt x="209" y="223"/>
                  </a:cubicBezTo>
                  <a:cubicBezTo>
                    <a:pt x="30" y="849"/>
                    <a:pt x="0" y="1518"/>
                    <a:pt x="0" y="2159"/>
                  </a:cubicBezTo>
                  <a:cubicBezTo>
                    <a:pt x="0" y="2471"/>
                    <a:pt x="45" y="2784"/>
                    <a:pt x="60" y="3096"/>
                  </a:cubicBezTo>
                  <a:cubicBezTo>
                    <a:pt x="75" y="3260"/>
                    <a:pt x="75" y="3424"/>
                    <a:pt x="89" y="3587"/>
                  </a:cubicBezTo>
                  <a:cubicBezTo>
                    <a:pt x="119" y="3736"/>
                    <a:pt x="194" y="3870"/>
                    <a:pt x="268" y="4004"/>
                  </a:cubicBezTo>
                  <a:cubicBezTo>
                    <a:pt x="282" y="4032"/>
                    <a:pt x="309" y="4044"/>
                    <a:pt x="338" y="4044"/>
                  </a:cubicBezTo>
                  <a:cubicBezTo>
                    <a:pt x="371" y="4044"/>
                    <a:pt x="408" y="4028"/>
                    <a:pt x="432" y="4004"/>
                  </a:cubicBezTo>
                  <a:cubicBezTo>
                    <a:pt x="521" y="3870"/>
                    <a:pt x="596" y="3751"/>
                    <a:pt x="640" y="3587"/>
                  </a:cubicBezTo>
                  <a:cubicBezTo>
                    <a:pt x="670" y="3439"/>
                    <a:pt x="685" y="3275"/>
                    <a:pt x="715" y="3111"/>
                  </a:cubicBezTo>
                  <a:cubicBezTo>
                    <a:pt x="759" y="2799"/>
                    <a:pt x="834" y="2486"/>
                    <a:pt x="849" y="2159"/>
                  </a:cubicBezTo>
                  <a:cubicBezTo>
                    <a:pt x="893" y="1518"/>
                    <a:pt x="923" y="864"/>
                    <a:pt x="804" y="223"/>
                  </a:cubicBezTo>
                  <a:cubicBezTo>
                    <a:pt x="775" y="71"/>
                    <a:pt x="650" y="0"/>
                    <a:pt x="5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2"/>
            <p:cNvSpPr/>
            <p:nvPr/>
          </p:nvSpPr>
          <p:spPr>
            <a:xfrm>
              <a:off x="3603075" y="3769500"/>
              <a:ext cx="78325" cy="53625"/>
            </a:xfrm>
            <a:custGeom>
              <a:avLst/>
              <a:gdLst/>
              <a:ahLst/>
              <a:cxnLst/>
              <a:rect l="l" t="t" r="r" b="b"/>
              <a:pathLst>
                <a:path w="3133" h="2145" extrusionOk="0">
                  <a:moveTo>
                    <a:pt x="2736" y="0"/>
                  </a:moveTo>
                  <a:cubicBezTo>
                    <a:pt x="2722" y="0"/>
                    <a:pt x="2709" y="1"/>
                    <a:pt x="2695" y="3"/>
                  </a:cubicBezTo>
                  <a:cubicBezTo>
                    <a:pt x="2561" y="18"/>
                    <a:pt x="2457" y="77"/>
                    <a:pt x="2338" y="107"/>
                  </a:cubicBezTo>
                  <a:cubicBezTo>
                    <a:pt x="2189" y="152"/>
                    <a:pt x="2055" y="226"/>
                    <a:pt x="1921" y="301"/>
                  </a:cubicBezTo>
                  <a:cubicBezTo>
                    <a:pt x="1713" y="420"/>
                    <a:pt x="1489" y="539"/>
                    <a:pt x="1266" y="658"/>
                  </a:cubicBezTo>
                  <a:cubicBezTo>
                    <a:pt x="1058" y="777"/>
                    <a:pt x="864" y="941"/>
                    <a:pt x="656" y="1090"/>
                  </a:cubicBezTo>
                  <a:cubicBezTo>
                    <a:pt x="477" y="1224"/>
                    <a:pt x="269" y="1387"/>
                    <a:pt x="135" y="1581"/>
                  </a:cubicBezTo>
                  <a:cubicBezTo>
                    <a:pt x="135" y="1596"/>
                    <a:pt x="120" y="1596"/>
                    <a:pt x="120" y="1596"/>
                  </a:cubicBezTo>
                  <a:cubicBezTo>
                    <a:pt x="1" y="1700"/>
                    <a:pt x="16" y="1864"/>
                    <a:pt x="90" y="1983"/>
                  </a:cubicBezTo>
                  <a:cubicBezTo>
                    <a:pt x="159" y="2105"/>
                    <a:pt x="267" y="2145"/>
                    <a:pt x="383" y="2145"/>
                  </a:cubicBezTo>
                  <a:cubicBezTo>
                    <a:pt x="494" y="2145"/>
                    <a:pt x="614" y="2108"/>
                    <a:pt x="715" y="2072"/>
                  </a:cubicBezTo>
                  <a:cubicBezTo>
                    <a:pt x="894" y="1998"/>
                    <a:pt x="1073" y="1908"/>
                    <a:pt x="1251" y="1804"/>
                  </a:cubicBezTo>
                  <a:cubicBezTo>
                    <a:pt x="1415" y="1715"/>
                    <a:pt x="1579" y="1640"/>
                    <a:pt x="1728" y="1521"/>
                  </a:cubicBezTo>
                  <a:lnTo>
                    <a:pt x="2159" y="1194"/>
                  </a:lnTo>
                  <a:cubicBezTo>
                    <a:pt x="2308" y="1075"/>
                    <a:pt x="2487" y="970"/>
                    <a:pt x="2621" y="837"/>
                  </a:cubicBezTo>
                  <a:cubicBezTo>
                    <a:pt x="2680" y="777"/>
                    <a:pt x="2740" y="703"/>
                    <a:pt x="2799" y="643"/>
                  </a:cubicBezTo>
                  <a:cubicBezTo>
                    <a:pt x="2874" y="569"/>
                    <a:pt x="2933" y="479"/>
                    <a:pt x="2993" y="390"/>
                  </a:cubicBezTo>
                  <a:cubicBezTo>
                    <a:pt x="3132" y="195"/>
                    <a:pt x="2933" y="0"/>
                    <a:pt x="27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2"/>
            <p:cNvSpPr/>
            <p:nvPr/>
          </p:nvSpPr>
          <p:spPr>
            <a:xfrm>
              <a:off x="3592675" y="4190375"/>
              <a:ext cx="87475" cy="37850"/>
            </a:xfrm>
            <a:custGeom>
              <a:avLst/>
              <a:gdLst/>
              <a:ahLst/>
              <a:cxnLst/>
              <a:rect l="l" t="t" r="r" b="b"/>
              <a:pathLst>
                <a:path w="3499" h="1514" extrusionOk="0">
                  <a:moveTo>
                    <a:pt x="446" y="0"/>
                  </a:moveTo>
                  <a:cubicBezTo>
                    <a:pt x="322" y="0"/>
                    <a:pt x="179" y="49"/>
                    <a:pt x="60" y="62"/>
                  </a:cubicBezTo>
                  <a:cubicBezTo>
                    <a:pt x="30" y="62"/>
                    <a:pt x="0" y="107"/>
                    <a:pt x="30" y="137"/>
                  </a:cubicBezTo>
                  <a:cubicBezTo>
                    <a:pt x="119" y="226"/>
                    <a:pt x="194" y="330"/>
                    <a:pt x="283" y="420"/>
                  </a:cubicBezTo>
                  <a:cubicBezTo>
                    <a:pt x="372" y="509"/>
                    <a:pt x="536" y="554"/>
                    <a:pt x="655" y="598"/>
                  </a:cubicBezTo>
                  <a:cubicBezTo>
                    <a:pt x="908" y="717"/>
                    <a:pt x="1161" y="836"/>
                    <a:pt x="1429" y="955"/>
                  </a:cubicBezTo>
                  <a:cubicBezTo>
                    <a:pt x="1682" y="1075"/>
                    <a:pt x="1950" y="1208"/>
                    <a:pt x="2218" y="1298"/>
                  </a:cubicBezTo>
                  <a:cubicBezTo>
                    <a:pt x="2455" y="1377"/>
                    <a:pt x="2715" y="1514"/>
                    <a:pt x="2967" y="1514"/>
                  </a:cubicBezTo>
                  <a:cubicBezTo>
                    <a:pt x="3001" y="1514"/>
                    <a:pt x="3034" y="1511"/>
                    <a:pt x="3067" y="1506"/>
                  </a:cubicBezTo>
                  <a:cubicBezTo>
                    <a:pt x="3334" y="1476"/>
                    <a:pt x="3498" y="1179"/>
                    <a:pt x="3290" y="970"/>
                  </a:cubicBezTo>
                  <a:cubicBezTo>
                    <a:pt x="3096" y="747"/>
                    <a:pt x="2769" y="673"/>
                    <a:pt x="2501" y="568"/>
                  </a:cubicBezTo>
                  <a:cubicBezTo>
                    <a:pt x="2233" y="479"/>
                    <a:pt x="1965" y="405"/>
                    <a:pt x="1682" y="330"/>
                  </a:cubicBezTo>
                  <a:cubicBezTo>
                    <a:pt x="1414" y="256"/>
                    <a:pt x="1161" y="181"/>
                    <a:pt x="893" y="107"/>
                  </a:cubicBezTo>
                  <a:cubicBezTo>
                    <a:pt x="759" y="77"/>
                    <a:pt x="625" y="18"/>
                    <a:pt x="491" y="3"/>
                  </a:cubicBezTo>
                  <a:cubicBezTo>
                    <a:pt x="477" y="1"/>
                    <a:pt x="462" y="0"/>
                    <a:pt x="4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1" name="Google Shape;811;p32"/>
          <p:cNvGrpSpPr/>
          <p:nvPr/>
        </p:nvGrpSpPr>
        <p:grpSpPr>
          <a:xfrm rot="900031" flipH="1">
            <a:off x="5282954" y="672377"/>
            <a:ext cx="750329" cy="443961"/>
            <a:chOff x="2259350" y="2408700"/>
            <a:chExt cx="508925" cy="301125"/>
          </a:xfrm>
        </p:grpSpPr>
        <p:sp>
          <p:nvSpPr>
            <p:cNvPr id="812" name="Google Shape;812;p32"/>
            <p:cNvSpPr/>
            <p:nvPr/>
          </p:nvSpPr>
          <p:spPr>
            <a:xfrm>
              <a:off x="2756325" y="2606300"/>
              <a:ext cx="200" cy="875"/>
            </a:xfrm>
            <a:custGeom>
              <a:avLst/>
              <a:gdLst/>
              <a:ahLst/>
              <a:cxnLst/>
              <a:rect l="l" t="t" r="r" b="b"/>
              <a:pathLst>
                <a:path w="8" h="35" extrusionOk="0">
                  <a:moveTo>
                    <a:pt x="8" y="1"/>
                  </a:moveTo>
                  <a:lnTo>
                    <a:pt x="8" y="1"/>
                  </a:lnTo>
                  <a:cubicBezTo>
                    <a:pt x="0" y="23"/>
                    <a:pt x="0" y="34"/>
                    <a:pt x="2" y="34"/>
                  </a:cubicBezTo>
                  <a:cubicBezTo>
                    <a:pt x="4" y="34"/>
                    <a:pt x="8" y="23"/>
                    <a:pt x="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2"/>
            <p:cNvSpPr/>
            <p:nvPr/>
          </p:nvSpPr>
          <p:spPr>
            <a:xfrm>
              <a:off x="2364675" y="2478550"/>
              <a:ext cx="159400" cy="140475"/>
            </a:xfrm>
            <a:custGeom>
              <a:avLst/>
              <a:gdLst/>
              <a:ahLst/>
              <a:cxnLst/>
              <a:rect l="l" t="t" r="r" b="b"/>
              <a:pathLst>
                <a:path w="6376" h="5619" extrusionOk="0">
                  <a:moveTo>
                    <a:pt x="3293" y="307"/>
                  </a:moveTo>
                  <a:cubicBezTo>
                    <a:pt x="4637" y="307"/>
                    <a:pt x="6030" y="1290"/>
                    <a:pt x="5746" y="2848"/>
                  </a:cubicBezTo>
                  <a:cubicBezTo>
                    <a:pt x="5528" y="4091"/>
                    <a:pt x="4391" y="5090"/>
                    <a:pt x="3175" y="5090"/>
                  </a:cubicBezTo>
                  <a:cubicBezTo>
                    <a:pt x="2892" y="5090"/>
                    <a:pt x="2604" y="5035"/>
                    <a:pt x="2322" y="4917"/>
                  </a:cubicBezTo>
                  <a:cubicBezTo>
                    <a:pt x="997" y="4366"/>
                    <a:pt x="700" y="2774"/>
                    <a:pt x="1250" y="1553"/>
                  </a:cubicBezTo>
                  <a:cubicBezTo>
                    <a:pt x="1633" y="690"/>
                    <a:pt x="2454" y="307"/>
                    <a:pt x="3293" y="307"/>
                  </a:cubicBezTo>
                  <a:close/>
                  <a:moveTo>
                    <a:pt x="3361" y="0"/>
                  </a:moveTo>
                  <a:cubicBezTo>
                    <a:pt x="2438" y="0"/>
                    <a:pt x="1515" y="380"/>
                    <a:pt x="968" y="1211"/>
                  </a:cubicBezTo>
                  <a:cubicBezTo>
                    <a:pt x="0" y="2684"/>
                    <a:pt x="610" y="4873"/>
                    <a:pt x="2307" y="5468"/>
                  </a:cubicBezTo>
                  <a:cubicBezTo>
                    <a:pt x="2599" y="5571"/>
                    <a:pt x="2896" y="5619"/>
                    <a:pt x="3187" y="5619"/>
                  </a:cubicBezTo>
                  <a:cubicBezTo>
                    <a:pt x="4709" y="5619"/>
                    <a:pt x="6112" y="4318"/>
                    <a:pt x="6237" y="2744"/>
                  </a:cubicBezTo>
                  <a:cubicBezTo>
                    <a:pt x="6375" y="1017"/>
                    <a:pt x="4869" y="0"/>
                    <a:pt x="33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2"/>
            <p:cNvSpPr/>
            <p:nvPr/>
          </p:nvSpPr>
          <p:spPr>
            <a:xfrm>
              <a:off x="2410050" y="2498425"/>
              <a:ext cx="77075" cy="101525"/>
            </a:xfrm>
            <a:custGeom>
              <a:avLst/>
              <a:gdLst/>
              <a:ahLst/>
              <a:cxnLst/>
              <a:rect l="l" t="t" r="r" b="b"/>
              <a:pathLst>
                <a:path w="3083" h="4061" extrusionOk="0">
                  <a:moveTo>
                    <a:pt x="1102" y="773"/>
                  </a:moveTo>
                  <a:cubicBezTo>
                    <a:pt x="1251" y="1145"/>
                    <a:pt x="1430" y="1502"/>
                    <a:pt x="1594" y="1860"/>
                  </a:cubicBezTo>
                  <a:cubicBezTo>
                    <a:pt x="1594" y="1875"/>
                    <a:pt x="1594" y="1875"/>
                    <a:pt x="1594" y="1875"/>
                  </a:cubicBezTo>
                  <a:cubicBezTo>
                    <a:pt x="1579" y="1875"/>
                    <a:pt x="1549" y="1875"/>
                    <a:pt x="1534" y="1889"/>
                  </a:cubicBezTo>
                  <a:cubicBezTo>
                    <a:pt x="1460" y="1904"/>
                    <a:pt x="1370" y="1934"/>
                    <a:pt x="1266" y="1949"/>
                  </a:cubicBezTo>
                  <a:cubicBezTo>
                    <a:pt x="1117" y="1636"/>
                    <a:pt x="968" y="1309"/>
                    <a:pt x="820" y="981"/>
                  </a:cubicBezTo>
                  <a:cubicBezTo>
                    <a:pt x="909" y="892"/>
                    <a:pt x="998" y="833"/>
                    <a:pt x="1102" y="773"/>
                  </a:cubicBezTo>
                  <a:close/>
                  <a:moveTo>
                    <a:pt x="641" y="1160"/>
                  </a:moveTo>
                  <a:cubicBezTo>
                    <a:pt x="760" y="1458"/>
                    <a:pt x="894" y="1726"/>
                    <a:pt x="1028" y="2009"/>
                  </a:cubicBezTo>
                  <a:lnTo>
                    <a:pt x="879" y="2009"/>
                  </a:lnTo>
                  <a:cubicBezTo>
                    <a:pt x="269" y="1904"/>
                    <a:pt x="418" y="1532"/>
                    <a:pt x="581" y="1264"/>
                  </a:cubicBezTo>
                  <a:cubicBezTo>
                    <a:pt x="596" y="1220"/>
                    <a:pt x="626" y="1205"/>
                    <a:pt x="641" y="1160"/>
                  </a:cubicBezTo>
                  <a:close/>
                  <a:moveTo>
                    <a:pt x="2025" y="2202"/>
                  </a:moveTo>
                  <a:cubicBezTo>
                    <a:pt x="2308" y="2232"/>
                    <a:pt x="2576" y="2366"/>
                    <a:pt x="2472" y="2723"/>
                  </a:cubicBezTo>
                  <a:cubicBezTo>
                    <a:pt x="2457" y="2783"/>
                    <a:pt x="2427" y="2827"/>
                    <a:pt x="2383" y="2887"/>
                  </a:cubicBezTo>
                  <a:cubicBezTo>
                    <a:pt x="2263" y="2649"/>
                    <a:pt x="2130" y="2425"/>
                    <a:pt x="2025" y="2202"/>
                  </a:cubicBezTo>
                  <a:close/>
                  <a:moveTo>
                    <a:pt x="1728" y="2202"/>
                  </a:moveTo>
                  <a:cubicBezTo>
                    <a:pt x="1862" y="2500"/>
                    <a:pt x="1981" y="2812"/>
                    <a:pt x="2115" y="3110"/>
                  </a:cubicBezTo>
                  <a:cubicBezTo>
                    <a:pt x="2070" y="3140"/>
                    <a:pt x="2040" y="3155"/>
                    <a:pt x="1996" y="3184"/>
                  </a:cubicBezTo>
                  <a:cubicBezTo>
                    <a:pt x="1966" y="3199"/>
                    <a:pt x="1936" y="3214"/>
                    <a:pt x="1906" y="3229"/>
                  </a:cubicBezTo>
                  <a:cubicBezTo>
                    <a:pt x="1772" y="2946"/>
                    <a:pt x="1609" y="2663"/>
                    <a:pt x="1475" y="2396"/>
                  </a:cubicBezTo>
                  <a:cubicBezTo>
                    <a:pt x="1460" y="2351"/>
                    <a:pt x="1430" y="2306"/>
                    <a:pt x="1415" y="2247"/>
                  </a:cubicBezTo>
                  <a:cubicBezTo>
                    <a:pt x="1489" y="2232"/>
                    <a:pt x="1564" y="2217"/>
                    <a:pt x="1623" y="2217"/>
                  </a:cubicBezTo>
                  <a:cubicBezTo>
                    <a:pt x="1653" y="2202"/>
                    <a:pt x="1698" y="2202"/>
                    <a:pt x="1728" y="2202"/>
                  </a:cubicBezTo>
                  <a:close/>
                  <a:moveTo>
                    <a:pt x="974" y="1"/>
                  </a:moveTo>
                  <a:cubicBezTo>
                    <a:pt x="943" y="1"/>
                    <a:pt x="915" y="29"/>
                    <a:pt x="924" y="73"/>
                  </a:cubicBezTo>
                  <a:cubicBezTo>
                    <a:pt x="939" y="237"/>
                    <a:pt x="983" y="401"/>
                    <a:pt x="1028" y="550"/>
                  </a:cubicBezTo>
                  <a:cubicBezTo>
                    <a:pt x="924" y="609"/>
                    <a:pt x="805" y="669"/>
                    <a:pt x="715" y="743"/>
                  </a:cubicBezTo>
                  <a:cubicBezTo>
                    <a:pt x="656" y="609"/>
                    <a:pt x="596" y="475"/>
                    <a:pt x="537" y="327"/>
                  </a:cubicBezTo>
                  <a:cubicBezTo>
                    <a:pt x="526" y="305"/>
                    <a:pt x="505" y="295"/>
                    <a:pt x="484" y="295"/>
                  </a:cubicBezTo>
                  <a:cubicBezTo>
                    <a:pt x="447" y="295"/>
                    <a:pt x="408" y="324"/>
                    <a:pt x="418" y="371"/>
                  </a:cubicBezTo>
                  <a:cubicBezTo>
                    <a:pt x="448" y="535"/>
                    <a:pt x="492" y="714"/>
                    <a:pt x="552" y="877"/>
                  </a:cubicBezTo>
                  <a:cubicBezTo>
                    <a:pt x="492" y="937"/>
                    <a:pt x="433" y="996"/>
                    <a:pt x="388" y="1071"/>
                  </a:cubicBezTo>
                  <a:cubicBezTo>
                    <a:pt x="180" y="1339"/>
                    <a:pt x="1" y="1785"/>
                    <a:pt x="239" y="2083"/>
                  </a:cubicBezTo>
                  <a:cubicBezTo>
                    <a:pt x="391" y="2265"/>
                    <a:pt x="604" y="2323"/>
                    <a:pt x="829" y="2323"/>
                  </a:cubicBezTo>
                  <a:cubicBezTo>
                    <a:pt x="934" y="2323"/>
                    <a:pt x="1042" y="2310"/>
                    <a:pt x="1147" y="2291"/>
                  </a:cubicBezTo>
                  <a:cubicBezTo>
                    <a:pt x="1296" y="2634"/>
                    <a:pt x="1430" y="2991"/>
                    <a:pt x="1579" y="3333"/>
                  </a:cubicBezTo>
                  <a:cubicBezTo>
                    <a:pt x="1236" y="3408"/>
                    <a:pt x="879" y="3378"/>
                    <a:pt x="522" y="3467"/>
                  </a:cubicBezTo>
                  <a:cubicBezTo>
                    <a:pt x="462" y="3482"/>
                    <a:pt x="462" y="3557"/>
                    <a:pt x="507" y="3586"/>
                  </a:cubicBezTo>
                  <a:cubicBezTo>
                    <a:pt x="675" y="3692"/>
                    <a:pt x="916" y="3741"/>
                    <a:pt x="1181" y="3741"/>
                  </a:cubicBezTo>
                  <a:cubicBezTo>
                    <a:pt x="1362" y="3741"/>
                    <a:pt x="1555" y="3718"/>
                    <a:pt x="1742" y="3676"/>
                  </a:cubicBezTo>
                  <a:cubicBezTo>
                    <a:pt x="1802" y="3795"/>
                    <a:pt x="1862" y="3914"/>
                    <a:pt x="1936" y="4018"/>
                  </a:cubicBezTo>
                  <a:cubicBezTo>
                    <a:pt x="1953" y="4047"/>
                    <a:pt x="1984" y="4060"/>
                    <a:pt x="2015" y="4060"/>
                  </a:cubicBezTo>
                  <a:cubicBezTo>
                    <a:pt x="2062" y="4060"/>
                    <a:pt x="2109" y="4028"/>
                    <a:pt x="2100" y="3973"/>
                  </a:cubicBezTo>
                  <a:cubicBezTo>
                    <a:pt x="2100" y="3839"/>
                    <a:pt x="2085" y="3720"/>
                    <a:pt x="2040" y="3586"/>
                  </a:cubicBezTo>
                  <a:cubicBezTo>
                    <a:pt x="2130" y="3557"/>
                    <a:pt x="2219" y="3527"/>
                    <a:pt x="2293" y="3482"/>
                  </a:cubicBezTo>
                  <a:cubicBezTo>
                    <a:pt x="2338" y="3571"/>
                    <a:pt x="2383" y="3646"/>
                    <a:pt x="2442" y="3720"/>
                  </a:cubicBezTo>
                  <a:cubicBezTo>
                    <a:pt x="2461" y="3751"/>
                    <a:pt x="2492" y="3767"/>
                    <a:pt x="2523" y="3767"/>
                  </a:cubicBezTo>
                  <a:cubicBezTo>
                    <a:pt x="2565" y="3767"/>
                    <a:pt x="2606" y="3736"/>
                    <a:pt x="2606" y="3676"/>
                  </a:cubicBezTo>
                  <a:cubicBezTo>
                    <a:pt x="2606" y="3557"/>
                    <a:pt x="2576" y="3452"/>
                    <a:pt x="2546" y="3333"/>
                  </a:cubicBezTo>
                  <a:cubicBezTo>
                    <a:pt x="2904" y="3080"/>
                    <a:pt x="3082" y="2723"/>
                    <a:pt x="2874" y="2276"/>
                  </a:cubicBezTo>
                  <a:cubicBezTo>
                    <a:pt x="2718" y="1939"/>
                    <a:pt x="2369" y="1839"/>
                    <a:pt x="2015" y="1839"/>
                  </a:cubicBezTo>
                  <a:cubicBezTo>
                    <a:pt x="1964" y="1839"/>
                    <a:pt x="1913" y="1841"/>
                    <a:pt x="1862" y="1845"/>
                  </a:cubicBezTo>
                  <a:cubicBezTo>
                    <a:pt x="1668" y="1458"/>
                    <a:pt x="1489" y="1056"/>
                    <a:pt x="1311" y="669"/>
                  </a:cubicBezTo>
                  <a:cubicBezTo>
                    <a:pt x="1579" y="550"/>
                    <a:pt x="1862" y="460"/>
                    <a:pt x="2130" y="356"/>
                  </a:cubicBezTo>
                  <a:cubicBezTo>
                    <a:pt x="2185" y="342"/>
                    <a:pt x="2163" y="251"/>
                    <a:pt x="2111" y="251"/>
                  </a:cubicBezTo>
                  <a:cubicBezTo>
                    <a:pt x="2108" y="251"/>
                    <a:pt x="2104" y="251"/>
                    <a:pt x="2100" y="252"/>
                  </a:cubicBezTo>
                  <a:cubicBezTo>
                    <a:pt x="1802" y="297"/>
                    <a:pt x="1504" y="356"/>
                    <a:pt x="1222" y="460"/>
                  </a:cubicBezTo>
                  <a:cubicBezTo>
                    <a:pt x="1162" y="327"/>
                    <a:pt x="1088" y="178"/>
                    <a:pt x="1028" y="44"/>
                  </a:cubicBezTo>
                  <a:cubicBezTo>
                    <a:pt x="1016" y="14"/>
                    <a:pt x="994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2"/>
            <p:cNvSpPr/>
            <p:nvPr/>
          </p:nvSpPr>
          <p:spPr>
            <a:xfrm>
              <a:off x="2259350" y="2408700"/>
              <a:ext cx="508925" cy="301125"/>
            </a:xfrm>
            <a:custGeom>
              <a:avLst/>
              <a:gdLst/>
              <a:ahLst/>
              <a:cxnLst/>
              <a:rect l="l" t="t" r="r" b="b"/>
              <a:pathLst>
                <a:path w="20357" h="12045" extrusionOk="0">
                  <a:moveTo>
                    <a:pt x="12117" y="343"/>
                  </a:moveTo>
                  <a:cubicBezTo>
                    <a:pt x="12400" y="819"/>
                    <a:pt x="12623" y="1326"/>
                    <a:pt x="12831" y="1847"/>
                  </a:cubicBezTo>
                  <a:cubicBezTo>
                    <a:pt x="12385" y="1742"/>
                    <a:pt x="11923" y="1713"/>
                    <a:pt x="11492" y="1474"/>
                  </a:cubicBezTo>
                  <a:cubicBezTo>
                    <a:pt x="11179" y="1296"/>
                    <a:pt x="10956" y="1013"/>
                    <a:pt x="10688" y="775"/>
                  </a:cubicBezTo>
                  <a:cubicBezTo>
                    <a:pt x="11179" y="656"/>
                    <a:pt x="11655" y="522"/>
                    <a:pt x="12117" y="343"/>
                  </a:cubicBezTo>
                  <a:close/>
                  <a:moveTo>
                    <a:pt x="17773" y="1802"/>
                  </a:moveTo>
                  <a:cubicBezTo>
                    <a:pt x="17996" y="2308"/>
                    <a:pt x="18175" y="2829"/>
                    <a:pt x="18324" y="3365"/>
                  </a:cubicBezTo>
                  <a:cubicBezTo>
                    <a:pt x="17877" y="3216"/>
                    <a:pt x="17431" y="3142"/>
                    <a:pt x="17044" y="2859"/>
                  </a:cubicBezTo>
                  <a:cubicBezTo>
                    <a:pt x="16746" y="2635"/>
                    <a:pt x="16553" y="2338"/>
                    <a:pt x="16314" y="2070"/>
                  </a:cubicBezTo>
                  <a:cubicBezTo>
                    <a:pt x="16821" y="1995"/>
                    <a:pt x="17312" y="1936"/>
                    <a:pt x="17773" y="1802"/>
                  </a:cubicBezTo>
                  <a:close/>
                  <a:moveTo>
                    <a:pt x="14558" y="4838"/>
                  </a:moveTo>
                  <a:cubicBezTo>
                    <a:pt x="14871" y="5151"/>
                    <a:pt x="15079" y="5553"/>
                    <a:pt x="15124" y="6014"/>
                  </a:cubicBezTo>
                  <a:cubicBezTo>
                    <a:pt x="14945" y="5612"/>
                    <a:pt x="14752" y="5225"/>
                    <a:pt x="14558" y="4838"/>
                  </a:cubicBezTo>
                  <a:close/>
                  <a:moveTo>
                    <a:pt x="2174" y="4139"/>
                  </a:moveTo>
                  <a:cubicBezTo>
                    <a:pt x="2248" y="4645"/>
                    <a:pt x="2338" y="5062"/>
                    <a:pt x="2084" y="5583"/>
                  </a:cubicBezTo>
                  <a:cubicBezTo>
                    <a:pt x="1891" y="5999"/>
                    <a:pt x="1563" y="6372"/>
                    <a:pt x="1176" y="6625"/>
                  </a:cubicBezTo>
                  <a:cubicBezTo>
                    <a:pt x="923" y="6089"/>
                    <a:pt x="641" y="5568"/>
                    <a:pt x="373" y="5047"/>
                  </a:cubicBezTo>
                  <a:cubicBezTo>
                    <a:pt x="983" y="4749"/>
                    <a:pt x="1578" y="4436"/>
                    <a:pt x="2174" y="4139"/>
                  </a:cubicBezTo>
                  <a:close/>
                  <a:moveTo>
                    <a:pt x="14260" y="5091"/>
                  </a:moveTo>
                  <a:cubicBezTo>
                    <a:pt x="14498" y="5598"/>
                    <a:pt x="14752" y="6104"/>
                    <a:pt x="15005" y="6595"/>
                  </a:cubicBezTo>
                  <a:cubicBezTo>
                    <a:pt x="14588" y="6625"/>
                    <a:pt x="14186" y="6684"/>
                    <a:pt x="13769" y="6773"/>
                  </a:cubicBezTo>
                  <a:cubicBezTo>
                    <a:pt x="13784" y="6610"/>
                    <a:pt x="13739" y="6446"/>
                    <a:pt x="13754" y="6282"/>
                  </a:cubicBezTo>
                  <a:cubicBezTo>
                    <a:pt x="13754" y="5851"/>
                    <a:pt x="13918" y="5374"/>
                    <a:pt x="14260" y="5091"/>
                  </a:cubicBezTo>
                  <a:close/>
                  <a:moveTo>
                    <a:pt x="13471" y="7384"/>
                  </a:moveTo>
                  <a:cubicBezTo>
                    <a:pt x="13457" y="7413"/>
                    <a:pt x="13427" y="7443"/>
                    <a:pt x="13397" y="7473"/>
                  </a:cubicBezTo>
                  <a:cubicBezTo>
                    <a:pt x="13397" y="7443"/>
                    <a:pt x="13382" y="7428"/>
                    <a:pt x="13382" y="7399"/>
                  </a:cubicBezTo>
                  <a:cubicBezTo>
                    <a:pt x="13412" y="7399"/>
                    <a:pt x="13442" y="7384"/>
                    <a:pt x="13471" y="7384"/>
                  </a:cubicBezTo>
                  <a:close/>
                  <a:moveTo>
                    <a:pt x="13055" y="7488"/>
                  </a:moveTo>
                  <a:cubicBezTo>
                    <a:pt x="13070" y="7547"/>
                    <a:pt x="13084" y="7607"/>
                    <a:pt x="13114" y="7667"/>
                  </a:cubicBezTo>
                  <a:cubicBezTo>
                    <a:pt x="13070" y="7681"/>
                    <a:pt x="13025" y="7711"/>
                    <a:pt x="12995" y="7726"/>
                  </a:cubicBezTo>
                  <a:cubicBezTo>
                    <a:pt x="12950" y="7741"/>
                    <a:pt x="12921" y="7741"/>
                    <a:pt x="12891" y="7756"/>
                  </a:cubicBezTo>
                  <a:cubicBezTo>
                    <a:pt x="12861" y="7681"/>
                    <a:pt x="12831" y="7622"/>
                    <a:pt x="12816" y="7547"/>
                  </a:cubicBezTo>
                  <a:cubicBezTo>
                    <a:pt x="12891" y="7533"/>
                    <a:pt x="12980" y="7503"/>
                    <a:pt x="13055" y="7488"/>
                  </a:cubicBezTo>
                  <a:close/>
                  <a:moveTo>
                    <a:pt x="12504" y="7637"/>
                  </a:moveTo>
                  <a:cubicBezTo>
                    <a:pt x="12519" y="7696"/>
                    <a:pt x="12534" y="7771"/>
                    <a:pt x="12549" y="7830"/>
                  </a:cubicBezTo>
                  <a:cubicBezTo>
                    <a:pt x="12484" y="7835"/>
                    <a:pt x="12418" y="7837"/>
                    <a:pt x="12351" y="7837"/>
                  </a:cubicBezTo>
                  <a:cubicBezTo>
                    <a:pt x="12216" y="7837"/>
                    <a:pt x="12077" y="7830"/>
                    <a:pt x="11938" y="7830"/>
                  </a:cubicBezTo>
                  <a:cubicBezTo>
                    <a:pt x="12087" y="7771"/>
                    <a:pt x="12236" y="7726"/>
                    <a:pt x="12370" y="7681"/>
                  </a:cubicBezTo>
                  <a:cubicBezTo>
                    <a:pt x="12415" y="7667"/>
                    <a:pt x="12459" y="7652"/>
                    <a:pt x="12504" y="7637"/>
                  </a:cubicBezTo>
                  <a:close/>
                  <a:moveTo>
                    <a:pt x="19366" y="6773"/>
                  </a:moveTo>
                  <a:cubicBezTo>
                    <a:pt x="19544" y="7294"/>
                    <a:pt x="19738" y="7815"/>
                    <a:pt x="19946" y="8336"/>
                  </a:cubicBezTo>
                  <a:cubicBezTo>
                    <a:pt x="19842" y="8333"/>
                    <a:pt x="19738" y="8331"/>
                    <a:pt x="19634" y="8331"/>
                  </a:cubicBezTo>
                  <a:cubicBezTo>
                    <a:pt x="19321" y="8331"/>
                    <a:pt x="19009" y="8348"/>
                    <a:pt x="18696" y="8381"/>
                  </a:cubicBezTo>
                  <a:cubicBezTo>
                    <a:pt x="18726" y="8217"/>
                    <a:pt x="18711" y="8039"/>
                    <a:pt x="18726" y="7890"/>
                  </a:cubicBezTo>
                  <a:cubicBezTo>
                    <a:pt x="18785" y="7458"/>
                    <a:pt x="18994" y="7012"/>
                    <a:pt x="19366" y="6773"/>
                  </a:cubicBezTo>
                  <a:close/>
                  <a:moveTo>
                    <a:pt x="14990" y="6952"/>
                  </a:moveTo>
                  <a:lnTo>
                    <a:pt x="14990" y="6952"/>
                  </a:lnTo>
                  <a:cubicBezTo>
                    <a:pt x="14612" y="8008"/>
                    <a:pt x="13562" y="8765"/>
                    <a:pt x="12478" y="8765"/>
                  </a:cubicBezTo>
                  <a:cubicBezTo>
                    <a:pt x="12110" y="8765"/>
                    <a:pt x="11738" y="8678"/>
                    <a:pt x="11388" y="8485"/>
                  </a:cubicBezTo>
                  <a:cubicBezTo>
                    <a:pt x="11239" y="8396"/>
                    <a:pt x="11105" y="8277"/>
                    <a:pt x="10971" y="8158"/>
                  </a:cubicBezTo>
                  <a:cubicBezTo>
                    <a:pt x="11149" y="8098"/>
                    <a:pt x="11328" y="8039"/>
                    <a:pt x="11492" y="7979"/>
                  </a:cubicBezTo>
                  <a:cubicBezTo>
                    <a:pt x="11704" y="8132"/>
                    <a:pt x="12037" y="8202"/>
                    <a:pt x="12396" y="8202"/>
                  </a:cubicBezTo>
                  <a:cubicBezTo>
                    <a:pt x="12490" y="8202"/>
                    <a:pt x="12586" y="8197"/>
                    <a:pt x="12683" y="8187"/>
                  </a:cubicBezTo>
                  <a:cubicBezTo>
                    <a:pt x="12727" y="8307"/>
                    <a:pt x="12772" y="8426"/>
                    <a:pt x="12831" y="8545"/>
                  </a:cubicBezTo>
                  <a:cubicBezTo>
                    <a:pt x="12851" y="8577"/>
                    <a:pt x="12884" y="8592"/>
                    <a:pt x="12917" y="8592"/>
                  </a:cubicBezTo>
                  <a:cubicBezTo>
                    <a:pt x="12959" y="8592"/>
                    <a:pt x="13002" y="8566"/>
                    <a:pt x="13010" y="8515"/>
                  </a:cubicBezTo>
                  <a:cubicBezTo>
                    <a:pt x="13010" y="8396"/>
                    <a:pt x="13010" y="8262"/>
                    <a:pt x="12980" y="8128"/>
                  </a:cubicBezTo>
                  <a:cubicBezTo>
                    <a:pt x="13070" y="8113"/>
                    <a:pt x="13159" y="8083"/>
                    <a:pt x="13248" y="8054"/>
                  </a:cubicBezTo>
                  <a:cubicBezTo>
                    <a:pt x="13293" y="8143"/>
                    <a:pt x="13323" y="8232"/>
                    <a:pt x="13367" y="8307"/>
                  </a:cubicBezTo>
                  <a:cubicBezTo>
                    <a:pt x="13380" y="8346"/>
                    <a:pt x="13414" y="8365"/>
                    <a:pt x="13447" y="8365"/>
                  </a:cubicBezTo>
                  <a:cubicBezTo>
                    <a:pt x="13489" y="8365"/>
                    <a:pt x="13531" y="8335"/>
                    <a:pt x="13531" y="8277"/>
                  </a:cubicBezTo>
                  <a:cubicBezTo>
                    <a:pt x="13546" y="8173"/>
                    <a:pt x="13531" y="8054"/>
                    <a:pt x="13516" y="7934"/>
                  </a:cubicBezTo>
                  <a:cubicBezTo>
                    <a:pt x="13799" y="7771"/>
                    <a:pt x="13992" y="7547"/>
                    <a:pt x="14007" y="7250"/>
                  </a:cubicBezTo>
                  <a:cubicBezTo>
                    <a:pt x="14350" y="7160"/>
                    <a:pt x="14677" y="7071"/>
                    <a:pt x="14990" y="6952"/>
                  </a:cubicBezTo>
                  <a:close/>
                  <a:moveTo>
                    <a:pt x="10480" y="819"/>
                  </a:moveTo>
                  <a:cubicBezTo>
                    <a:pt x="10965" y="1582"/>
                    <a:pt x="11838" y="2138"/>
                    <a:pt x="12750" y="2138"/>
                  </a:cubicBezTo>
                  <a:cubicBezTo>
                    <a:pt x="12817" y="2138"/>
                    <a:pt x="12883" y="2135"/>
                    <a:pt x="12950" y="2129"/>
                  </a:cubicBezTo>
                  <a:cubicBezTo>
                    <a:pt x="13189" y="2725"/>
                    <a:pt x="13427" y="3335"/>
                    <a:pt x="13695" y="3901"/>
                  </a:cubicBezTo>
                  <a:cubicBezTo>
                    <a:pt x="13858" y="4258"/>
                    <a:pt x="14022" y="4600"/>
                    <a:pt x="14186" y="4957"/>
                  </a:cubicBezTo>
                  <a:cubicBezTo>
                    <a:pt x="13590" y="5285"/>
                    <a:pt x="13427" y="6163"/>
                    <a:pt x="13501" y="6833"/>
                  </a:cubicBezTo>
                  <a:cubicBezTo>
                    <a:pt x="11909" y="7205"/>
                    <a:pt x="10346" y="7905"/>
                    <a:pt x="8872" y="8560"/>
                  </a:cubicBezTo>
                  <a:cubicBezTo>
                    <a:pt x="7547" y="9155"/>
                    <a:pt x="6074" y="9736"/>
                    <a:pt x="4764" y="10480"/>
                  </a:cubicBezTo>
                  <a:cubicBezTo>
                    <a:pt x="4593" y="9894"/>
                    <a:pt x="3691" y="9658"/>
                    <a:pt x="3019" y="9658"/>
                  </a:cubicBezTo>
                  <a:cubicBezTo>
                    <a:pt x="2872" y="9658"/>
                    <a:pt x="2735" y="9669"/>
                    <a:pt x="2620" y="9691"/>
                  </a:cubicBezTo>
                  <a:cubicBezTo>
                    <a:pt x="2486" y="9408"/>
                    <a:pt x="2352" y="9110"/>
                    <a:pt x="2233" y="8813"/>
                  </a:cubicBezTo>
                  <a:cubicBezTo>
                    <a:pt x="1906" y="8098"/>
                    <a:pt x="1578" y="7399"/>
                    <a:pt x="1221" y="6699"/>
                  </a:cubicBezTo>
                  <a:cubicBezTo>
                    <a:pt x="2189" y="6446"/>
                    <a:pt x="2888" y="4913"/>
                    <a:pt x="2397" y="4035"/>
                  </a:cubicBezTo>
                  <a:cubicBezTo>
                    <a:pt x="3543" y="3469"/>
                    <a:pt x="4689" y="2918"/>
                    <a:pt x="5865" y="2427"/>
                  </a:cubicBezTo>
                  <a:cubicBezTo>
                    <a:pt x="6982" y="1966"/>
                    <a:pt x="8098" y="1534"/>
                    <a:pt x="9244" y="1162"/>
                  </a:cubicBezTo>
                  <a:cubicBezTo>
                    <a:pt x="9646" y="1028"/>
                    <a:pt x="10063" y="924"/>
                    <a:pt x="10480" y="819"/>
                  </a:cubicBezTo>
                  <a:close/>
                  <a:moveTo>
                    <a:pt x="16106" y="2085"/>
                  </a:moveTo>
                  <a:cubicBezTo>
                    <a:pt x="16523" y="2963"/>
                    <a:pt x="17416" y="3648"/>
                    <a:pt x="18413" y="3677"/>
                  </a:cubicBezTo>
                  <a:cubicBezTo>
                    <a:pt x="18577" y="4288"/>
                    <a:pt x="18741" y="4913"/>
                    <a:pt x="18934" y="5523"/>
                  </a:cubicBezTo>
                  <a:cubicBezTo>
                    <a:pt x="19068" y="5880"/>
                    <a:pt x="19187" y="6252"/>
                    <a:pt x="19306" y="6610"/>
                  </a:cubicBezTo>
                  <a:cubicBezTo>
                    <a:pt x="18696" y="6878"/>
                    <a:pt x="18413" y="7741"/>
                    <a:pt x="18428" y="8411"/>
                  </a:cubicBezTo>
                  <a:cubicBezTo>
                    <a:pt x="16791" y="8589"/>
                    <a:pt x="15153" y="9110"/>
                    <a:pt x="13635" y="9602"/>
                  </a:cubicBezTo>
                  <a:cubicBezTo>
                    <a:pt x="12251" y="10033"/>
                    <a:pt x="10718" y="10435"/>
                    <a:pt x="9319" y="11045"/>
                  </a:cubicBezTo>
                  <a:cubicBezTo>
                    <a:pt x="9207" y="10346"/>
                    <a:pt x="8081" y="10014"/>
                    <a:pt x="7403" y="10014"/>
                  </a:cubicBezTo>
                  <a:cubicBezTo>
                    <a:pt x="7360" y="10014"/>
                    <a:pt x="7318" y="10016"/>
                    <a:pt x="7279" y="10018"/>
                  </a:cubicBezTo>
                  <a:cubicBezTo>
                    <a:pt x="7250" y="9929"/>
                    <a:pt x="7235" y="9840"/>
                    <a:pt x="7205" y="9765"/>
                  </a:cubicBezTo>
                  <a:cubicBezTo>
                    <a:pt x="7845" y="9438"/>
                    <a:pt x="8500" y="9125"/>
                    <a:pt x="9155" y="8857"/>
                  </a:cubicBezTo>
                  <a:cubicBezTo>
                    <a:pt x="9586" y="8694"/>
                    <a:pt x="10033" y="8515"/>
                    <a:pt x="10465" y="8351"/>
                  </a:cubicBezTo>
                  <a:cubicBezTo>
                    <a:pt x="10688" y="8634"/>
                    <a:pt x="10971" y="8872"/>
                    <a:pt x="11313" y="9036"/>
                  </a:cubicBezTo>
                  <a:cubicBezTo>
                    <a:pt x="11691" y="9217"/>
                    <a:pt x="12086" y="9299"/>
                    <a:pt x="12476" y="9299"/>
                  </a:cubicBezTo>
                  <a:cubicBezTo>
                    <a:pt x="13889" y="9299"/>
                    <a:pt x="15246" y="8219"/>
                    <a:pt x="15526" y="6773"/>
                  </a:cubicBezTo>
                  <a:cubicBezTo>
                    <a:pt x="15764" y="5553"/>
                    <a:pt x="15124" y="4600"/>
                    <a:pt x="14201" y="4094"/>
                  </a:cubicBezTo>
                  <a:cubicBezTo>
                    <a:pt x="14082" y="3871"/>
                    <a:pt x="13978" y="3648"/>
                    <a:pt x="13858" y="3424"/>
                  </a:cubicBezTo>
                  <a:cubicBezTo>
                    <a:pt x="13754" y="3201"/>
                    <a:pt x="13620" y="2903"/>
                    <a:pt x="13486" y="2591"/>
                  </a:cubicBezTo>
                  <a:cubicBezTo>
                    <a:pt x="13933" y="2487"/>
                    <a:pt x="14379" y="2382"/>
                    <a:pt x="14826" y="2278"/>
                  </a:cubicBezTo>
                  <a:cubicBezTo>
                    <a:pt x="15243" y="2204"/>
                    <a:pt x="15674" y="2144"/>
                    <a:pt x="16106" y="2085"/>
                  </a:cubicBezTo>
                  <a:close/>
                  <a:moveTo>
                    <a:pt x="2724" y="9809"/>
                  </a:moveTo>
                  <a:cubicBezTo>
                    <a:pt x="3174" y="9809"/>
                    <a:pt x="3708" y="9968"/>
                    <a:pt x="4079" y="10167"/>
                  </a:cubicBezTo>
                  <a:cubicBezTo>
                    <a:pt x="4198" y="10242"/>
                    <a:pt x="4332" y="10316"/>
                    <a:pt x="4407" y="10435"/>
                  </a:cubicBezTo>
                  <a:cubicBezTo>
                    <a:pt x="4451" y="10480"/>
                    <a:pt x="4481" y="10569"/>
                    <a:pt x="4496" y="10644"/>
                  </a:cubicBezTo>
                  <a:cubicBezTo>
                    <a:pt x="4094" y="10882"/>
                    <a:pt x="3692" y="11150"/>
                    <a:pt x="3335" y="11447"/>
                  </a:cubicBezTo>
                  <a:cubicBezTo>
                    <a:pt x="3305" y="11194"/>
                    <a:pt x="3126" y="10897"/>
                    <a:pt x="3037" y="10703"/>
                  </a:cubicBezTo>
                  <a:cubicBezTo>
                    <a:pt x="2918" y="10405"/>
                    <a:pt x="2784" y="10108"/>
                    <a:pt x="2665" y="9810"/>
                  </a:cubicBezTo>
                  <a:cubicBezTo>
                    <a:pt x="2685" y="9809"/>
                    <a:pt x="2704" y="9809"/>
                    <a:pt x="2724" y="9809"/>
                  </a:cubicBezTo>
                  <a:close/>
                  <a:moveTo>
                    <a:pt x="7309" y="10123"/>
                  </a:moveTo>
                  <a:lnTo>
                    <a:pt x="7309" y="10123"/>
                  </a:lnTo>
                  <a:cubicBezTo>
                    <a:pt x="7785" y="10167"/>
                    <a:pt x="8321" y="10390"/>
                    <a:pt x="8678" y="10658"/>
                  </a:cubicBezTo>
                  <a:cubicBezTo>
                    <a:pt x="8798" y="10733"/>
                    <a:pt x="8902" y="10822"/>
                    <a:pt x="8976" y="10941"/>
                  </a:cubicBezTo>
                  <a:cubicBezTo>
                    <a:pt x="9021" y="11001"/>
                    <a:pt x="9021" y="11090"/>
                    <a:pt x="9051" y="11164"/>
                  </a:cubicBezTo>
                  <a:cubicBezTo>
                    <a:pt x="8604" y="11358"/>
                    <a:pt x="8187" y="11581"/>
                    <a:pt x="7785" y="11834"/>
                  </a:cubicBezTo>
                  <a:cubicBezTo>
                    <a:pt x="7800" y="11581"/>
                    <a:pt x="7651" y="11269"/>
                    <a:pt x="7592" y="11060"/>
                  </a:cubicBezTo>
                  <a:cubicBezTo>
                    <a:pt x="7503" y="10748"/>
                    <a:pt x="7413" y="10435"/>
                    <a:pt x="7309" y="10123"/>
                  </a:cubicBezTo>
                  <a:close/>
                  <a:moveTo>
                    <a:pt x="12283" y="1"/>
                  </a:moveTo>
                  <a:cubicBezTo>
                    <a:pt x="12282" y="1"/>
                    <a:pt x="12281" y="1"/>
                    <a:pt x="12281" y="1"/>
                  </a:cubicBezTo>
                  <a:cubicBezTo>
                    <a:pt x="10033" y="165"/>
                    <a:pt x="7622" y="1221"/>
                    <a:pt x="5597" y="2129"/>
                  </a:cubicBezTo>
                  <a:cubicBezTo>
                    <a:pt x="4660" y="2546"/>
                    <a:pt x="3707" y="2948"/>
                    <a:pt x="2784" y="3409"/>
                  </a:cubicBezTo>
                  <a:cubicBezTo>
                    <a:pt x="2323" y="3633"/>
                    <a:pt x="1861" y="3886"/>
                    <a:pt x="1415" y="4154"/>
                  </a:cubicBezTo>
                  <a:cubicBezTo>
                    <a:pt x="1191" y="4288"/>
                    <a:pt x="968" y="4436"/>
                    <a:pt x="760" y="4585"/>
                  </a:cubicBezTo>
                  <a:cubicBezTo>
                    <a:pt x="536" y="4734"/>
                    <a:pt x="1" y="4838"/>
                    <a:pt x="164" y="5181"/>
                  </a:cubicBezTo>
                  <a:cubicBezTo>
                    <a:pt x="566" y="6089"/>
                    <a:pt x="879" y="7041"/>
                    <a:pt x="1325" y="7934"/>
                  </a:cubicBezTo>
                  <a:cubicBezTo>
                    <a:pt x="1787" y="8857"/>
                    <a:pt x="2144" y="9765"/>
                    <a:pt x="2546" y="10718"/>
                  </a:cubicBezTo>
                  <a:cubicBezTo>
                    <a:pt x="2650" y="10986"/>
                    <a:pt x="2918" y="11700"/>
                    <a:pt x="3171" y="11894"/>
                  </a:cubicBezTo>
                  <a:cubicBezTo>
                    <a:pt x="3188" y="11905"/>
                    <a:pt x="3205" y="11910"/>
                    <a:pt x="3221" y="11910"/>
                  </a:cubicBezTo>
                  <a:cubicBezTo>
                    <a:pt x="3245" y="11910"/>
                    <a:pt x="3266" y="11897"/>
                    <a:pt x="3275" y="11879"/>
                  </a:cubicBezTo>
                  <a:cubicBezTo>
                    <a:pt x="4481" y="11209"/>
                    <a:pt x="5701" y="10524"/>
                    <a:pt x="6952" y="9884"/>
                  </a:cubicBezTo>
                  <a:cubicBezTo>
                    <a:pt x="7056" y="10271"/>
                    <a:pt x="7175" y="10644"/>
                    <a:pt x="7294" y="11031"/>
                  </a:cubicBezTo>
                  <a:cubicBezTo>
                    <a:pt x="7369" y="11313"/>
                    <a:pt x="7413" y="11805"/>
                    <a:pt x="7637" y="12028"/>
                  </a:cubicBezTo>
                  <a:cubicBezTo>
                    <a:pt x="7648" y="12039"/>
                    <a:pt x="7664" y="12044"/>
                    <a:pt x="7680" y="12044"/>
                  </a:cubicBezTo>
                  <a:cubicBezTo>
                    <a:pt x="7707" y="12044"/>
                    <a:pt x="7737" y="12031"/>
                    <a:pt x="7756" y="12013"/>
                  </a:cubicBezTo>
                  <a:cubicBezTo>
                    <a:pt x="9750" y="11194"/>
                    <a:pt x="11789" y="10510"/>
                    <a:pt x="13873" y="9929"/>
                  </a:cubicBezTo>
                  <a:cubicBezTo>
                    <a:pt x="14975" y="9616"/>
                    <a:pt x="16091" y="9349"/>
                    <a:pt x="17208" y="9110"/>
                  </a:cubicBezTo>
                  <a:cubicBezTo>
                    <a:pt x="18130" y="8932"/>
                    <a:pt x="19113" y="8917"/>
                    <a:pt x="20006" y="8664"/>
                  </a:cubicBezTo>
                  <a:cubicBezTo>
                    <a:pt x="20036" y="8649"/>
                    <a:pt x="20065" y="8634"/>
                    <a:pt x="20080" y="8619"/>
                  </a:cubicBezTo>
                  <a:cubicBezTo>
                    <a:pt x="20103" y="8632"/>
                    <a:pt x="20129" y="8638"/>
                    <a:pt x="20156" y="8638"/>
                  </a:cubicBezTo>
                  <a:cubicBezTo>
                    <a:pt x="20252" y="8638"/>
                    <a:pt x="20357" y="8560"/>
                    <a:pt x="20333" y="8455"/>
                  </a:cubicBezTo>
                  <a:cubicBezTo>
                    <a:pt x="20006" y="7294"/>
                    <a:pt x="19559" y="6178"/>
                    <a:pt x="19172" y="5062"/>
                  </a:cubicBezTo>
                  <a:cubicBezTo>
                    <a:pt x="18785" y="3990"/>
                    <a:pt x="18130" y="1474"/>
                    <a:pt x="17982" y="1474"/>
                  </a:cubicBezTo>
                  <a:cubicBezTo>
                    <a:pt x="17862" y="1470"/>
                    <a:pt x="17743" y="1467"/>
                    <a:pt x="17622" y="1467"/>
                  </a:cubicBezTo>
                  <a:cubicBezTo>
                    <a:pt x="16219" y="1467"/>
                    <a:pt x="14718" y="1777"/>
                    <a:pt x="13293" y="2174"/>
                  </a:cubicBezTo>
                  <a:cubicBezTo>
                    <a:pt x="12849" y="1124"/>
                    <a:pt x="12391" y="1"/>
                    <a:pt x="122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32"/>
          <p:cNvGrpSpPr/>
          <p:nvPr/>
        </p:nvGrpSpPr>
        <p:grpSpPr>
          <a:xfrm>
            <a:off x="7896401" y="2146113"/>
            <a:ext cx="390772" cy="519574"/>
            <a:chOff x="6940425" y="4192275"/>
            <a:chExt cx="390772" cy="519574"/>
          </a:xfrm>
        </p:grpSpPr>
        <p:sp>
          <p:nvSpPr>
            <p:cNvPr id="817" name="Google Shape;817;p32"/>
            <p:cNvSpPr/>
            <p:nvPr/>
          </p:nvSpPr>
          <p:spPr>
            <a:xfrm>
              <a:off x="6940425" y="4192275"/>
              <a:ext cx="227940" cy="231352"/>
            </a:xfrm>
            <a:custGeom>
              <a:avLst/>
              <a:gdLst/>
              <a:ahLst/>
              <a:cxnLst/>
              <a:rect l="l" t="t" r="r" b="b"/>
              <a:pathLst>
                <a:path w="5479" h="5561" extrusionOk="0">
                  <a:moveTo>
                    <a:pt x="2076" y="501"/>
                  </a:moveTo>
                  <a:cubicBezTo>
                    <a:pt x="2543" y="501"/>
                    <a:pt x="3020" y="684"/>
                    <a:pt x="3365" y="982"/>
                  </a:cubicBezTo>
                  <a:cubicBezTo>
                    <a:pt x="3811" y="1355"/>
                    <a:pt x="4109" y="1846"/>
                    <a:pt x="4228" y="2411"/>
                  </a:cubicBezTo>
                  <a:cubicBezTo>
                    <a:pt x="4436" y="3349"/>
                    <a:pt x="4154" y="4614"/>
                    <a:pt x="3126" y="4942"/>
                  </a:cubicBezTo>
                  <a:cubicBezTo>
                    <a:pt x="2957" y="4998"/>
                    <a:pt x="2794" y="5024"/>
                    <a:pt x="2636" y="5024"/>
                  </a:cubicBezTo>
                  <a:cubicBezTo>
                    <a:pt x="1880" y="5024"/>
                    <a:pt x="1274" y="4424"/>
                    <a:pt x="953" y="3721"/>
                  </a:cubicBezTo>
                  <a:cubicBezTo>
                    <a:pt x="507" y="2754"/>
                    <a:pt x="328" y="893"/>
                    <a:pt x="1668" y="551"/>
                  </a:cubicBezTo>
                  <a:cubicBezTo>
                    <a:pt x="1801" y="517"/>
                    <a:pt x="1938" y="501"/>
                    <a:pt x="2076" y="501"/>
                  </a:cubicBezTo>
                  <a:close/>
                  <a:moveTo>
                    <a:pt x="2255" y="0"/>
                  </a:moveTo>
                  <a:cubicBezTo>
                    <a:pt x="2027" y="0"/>
                    <a:pt x="1797" y="35"/>
                    <a:pt x="1578" y="104"/>
                  </a:cubicBezTo>
                  <a:cubicBezTo>
                    <a:pt x="1385" y="164"/>
                    <a:pt x="1191" y="253"/>
                    <a:pt x="1028" y="372"/>
                  </a:cubicBezTo>
                  <a:cubicBezTo>
                    <a:pt x="179" y="1012"/>
                    <a:pt x="1" y="2367"/>
                    <a:pt x="254" y="3334"/>
                  </a:cubicBezTo>
                  <a:cubicBezTo>
                    <a:pt x="537" y="4442"/>
                    <a:pt x="1533" y="5560"/>
                    <a:pt x="2694" y="5560"/>
                  </a:cubicBezTo>
                  <a:cubicBezTo>
                    <a:pt x="2937" y="5560"/>
                    <a:pt x="3187" y="5511"/>
                    <a:pt x="3439" y="5403"/>
                  </a:cubicBezTo>
                  <a:cubicBezTo>
                    <a:pt x="5478" y="4525"/>
                    <a:pt x="4987" y="1608"/>
                    <a:pt x="3513" y="417"/>
                  </a:cubicBezTo>
                  <a:cubicBezTo>
                    <a:pt x="3166" y="139"/>
                    <a:pt x="2713" y="0"/>
                    <a:pt x="2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2"/>
            <p:cNvSpPr/>
            <p:nvPr/>
          </p:nvSpPr>
          <p:spPr>
            <a:xfrm>
              <a:off x="6975746" y="4425874"/>
              <a:ext cx="355452" cy="285976"/>
            </a:xfrm>
            <a:custGeom>
              <a:avLst/>
              <a:gdLst/>
              <a:ahLst/>
              <a:cxnLst/>
              <a:rect l="l" t="t" r="r" b="b"/>
              <a:pathLst>
                <a:path w="8544" h="6874" extrusionOk="0">
                  <a:moveTo>
                    <a:pt x="3833" y="546"/>
                  </a:moveTo>
                  <a:cubicBezTo>
                    <a:pt x="5545" y="546"/>
                    <a:pt x="7047" y="2033"/>
                    <a:pt x="7874" y="3510"/>
                  </a:cubicBezTo>
                  <a:cubicBezTo>
                    <a:pt x="6639" y="3926"/>
                    <a:pt x="2143" y="5846"/>
                    <a:pt x="953" y="6293"/>
                  </a:cubicBezTo>
                  <a:cubicBezTo>
                    <a:pt x="759" y="5206"/>
                    <a:pt x="506" y="3926"/>
                    <a:pt x="863" y="2840"/>
                  </a:cubicBezTo>
                  <a:cubicBezTo>
                    <a:pt x="1191" y="1842"/>
                    <a:pt x="1935" y="994"/>
                    <a:pt x="2947" y="681"/>
                  </a:cubicBezTo>
                  <a:cubicBezTo>
                    <a:pt x="3247" y="589"/>
                    <a:pt x="3543" y="546"/>
                    <a:pt x="3833" y="546"/>
                  </a:cubicBezTo>
                  <a:close/>
                  <a:moveTo>
                    <a:pt x="3836" y="0"/>
                  </a:moveTo>
                  <a:cubicBezTo>
                    <a:pt x="3653" y="0"/>
                    <a:pt x="3471" y="14"/>
                    <a:pt x="3290" y="41"/>
                  </a:cubicBezTo>
                  <a:cubicBezTo>
                    <a:pt x="1072" y="384"/>
                    <a:pt x="0" y="2482"/>
                    <a:pt x="89" y="4462"/>
                  </a:cubicBezTo>
                  <a:cubicBezTo>
                    <a:pt x="134" y="5126"/>
                    <a:pt x="690" y="6874"/>
                    <a:pt x="830" y="6874"/>
                  </a:cubicBezTo>
                  <a:cubicBezTo>
                    <a:pt x="831" y="6874"/>
                    <a:pt x="833" y="6874"/>
                    <a:pt x="834" y="6874"/>
                  </a:cubicBezTo>
                  <a:cubicBezTo>
                    <a:pt x="2188" y="6591"/>
                    <a:pt x="8365" y="3882"/>
                    <a:pt x="8425" y="3837"/>
                  </a:cubicBezTo>
                  <a:cubicBezTo>
                    <a:pt x="8440" y="3807"/>
                    <a:pt x="8470" y="3777"/>
                    <a:pt x="8470" y="3748"/>
                  </a:cubicBezTo>
                  <a:cubicBezTo>
                    <a:pt x="8544" y="3376"/>
                    <a:pt x="8246" y="2587"/>
                    <a:pt x="7844" y="2110"/>
                  </a:cubicBezTo>
                  <a:cubicBezTo>
                    <a:pt x="7413" y="1604"/>
                    <a:pt x="6907" y="1158"/>
                    <a:pt x="6356" y="800"/>
                  </a:cubicBezTo>
                  <a:cubicBezTo>
                    <a:pt x="5614" y="318"/>
                    <a:pt x="4728" y="0"/>
                    <a:pt x="3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9" name="Google Shape;819;p32"/>
          <p:cNvGrpSpPr/>
          <p:nvPr/>
        </p:nvGrpSpPr>
        <p:grpSpPr>
          <a:xfrm rot="10800000" flipH="1">
            <a:off x="6239522" y="1911704"/>
            <a:ext cx="695962" cy="688836"/>
            <a:chOff x="3256275" y="2438475"/>
            <a:chExt cx="434650" cy="430200"/>
          </a:xfrm>
        </p:grpSpPr>
        <p:sp>
          <p:nvSpPr>
            <p:cNvPr id="820" name="Google Shape;820;p32"/>
            <p:cNvSpPr/>
            <p:nvPr/>
          </p:nvSpPr>
          <p:spPr>
            <a:xfrm>
              <a:off x="3256275" y="2438475"/>
              <a:ext cx="434650" cy="430200"/>
            </a:xfrm>
            <a:custGeom>
              <a:avLst/>
              <a:gdLst/>
              <a:ahLst/>
              <a:cxnLst/>
              <a:rect l="l" t="t" r="r" b="b"/>
              <a:pathLst>
                <a:path w="17386" h="17208" extrusionOk="0">
                  <a:moveTo>
                    <a:pt x="7785" y="313"/>
                  </a:moveTo>
                  <a:cubicBezTo>
                    <a:pt x="8678" y="313"/>
                    <a:pt x="9646" y="834"/>
                    <a:pt x="9735" y="1236"/>
                  </a:cubicBezTo>
                  <a:cubicBezTo>
                    <a:pt x="9750" y="1296"/>
                    <a:pt x="9780" y="1430"/>
                    <a:pt x="9809" y="1757"/>
                  </a:cubicBezTo>
                  <a:cubicBezTo>
                    <a:pt x="9824" y="1831"/>
                    <a:pt x="9869" y="1891"/>
                    <a:pt x="9943" y="1891"/>
                  </a:cubicBezTo>
                  <a:cubicBezTo>
                    <a:pt x="10583" y="2010"/>
                    <a:pt x="11209" y="2204"/>
                    <a:pt x="11789" y="2486"/>
                  </a:cubicBezTo>
                  <a:cubicBezTo>
                    <a:pt x="11809" y="2496"/>
                    <a:pt x="11830" y="2501"/>
                    <a:pt x="11852" y="2501"/>
                  </a:cubicBezTo>
                  <a:cubicBezTo>
                    <a:pt x="11895" y="2501"/>
                    <a:pt x="11938" y="2481"/>
                    <a:pt x="11968" y="2442"/>
                  </a:cubicBezTo>
                  <a:cubicBezTo>
                    <a:pt x="12087" y="2308"/>
                    <a:pt x="12206" y="2189"/>
                    <a:pt x="12310" y="2070"/>
                  </a:cubicBezTo>
                  <a:cubicBezTo>
                    <a:pt x="12548" y="1817"/>
                    <a:pt x="12801" y="1683"/>
                    <a:pt x="13069" y="1683"/>
                  </a:cubicBezTo>
                  <a:cubicBezTo>
                    <a:pt x="13605" y="1683"/>
                    <a:pt x="14096" y="2233"/>
                    <a:pt x="14379" y="2739"/>
                  </a:cubicBezTo>
                  <a:cubicBezTo>
                    <a:pt x="14677" y="3290"/>
                    <a:pt x="14796" y="3900"/>
                    <a:pt x="14632" y="4153"/>
                  </a:cubicBezTo>
                  <a:cubicBezTo>
                    <a:pt x="14602" y="4198"/>
                    <a:pt x="14513" y="4302"/>
                    <a:pt x="14409" y="4451"/>
                  </a:cubicBezTo>
                  <a:cubicBezTo>
                    <a:pt x="14379" y="4496"/>
                    <a:pt x="14379" y="4570"/>
                    <a:pt x="14409" y="4630"/>
                  </a:cubicBezTo>
                  <a:cubicBezTo>
                    <a:pt x="14826" y="5195"/>
                    <a:pt x="15153" y="5806"/>
                    <a:pt x="15361" y="6461"/>
                  </a:cubicBezTo>
                  <a:cubicBezTo>
                    <a:pt x="15387" y="6525"/>
                    <a:pt x="15436" y="6568"/>
                    <a:pt x="15497" y="6568"/>
                  </a:cubicBezTo>
                  <a:cubicBezTo>
                    <a:pt x="15506" y="6568"/>
                    <a:pt x="15516" y="6567"/>
                    <a:pt x="15525" y="6565"/>
                  </a:cubicBezTo>
                  <a:cubicBezTo>
                    <a:pt x="15644" y="6565"/>
                    <a:pt x="15763" y="6565"/>
                    <a:pt x="15868" y="6550"/>
                  </a:cubicBezTo>
                  <a:lnTo>
                    <a:pt x="15927" y="6550"/>
                  </a:lnTo>
                  <a:cubicBezTo>
                    <a:pt x="16537" y="6550"/>
                    <a:pt x="16895" y="6877"/>
                    <a:pt x="16954" y="7488"/>
                  </a:cubicBezTo>
                  <a:cubicBezTo>
                    <a:pt x="17058" y="8396"/>
                    <a:pt x="16493" y="9557"/>
                    <a:pt x="16031" y="9661"/>
                  </a:cubicBezTo>
                  <a:cubicBezTo>
                    <a:pt x="15972" y="9676"/>
                    <a:pt x="15838" y="9691"/>
                    <a:pt x="15659" y="9720"/>
                  </a:cubicBezTo>
                  <a:cubicBezTo>
                    <a:pt x="15600" y="9735"/>
                    <a:pt x="15555" y="9780"/>
                    <a:pt x="15540" y="9840"/>
                  </a:cubicBezTo>
                  <a:cubicBezTo>
                    <a:pt x="15376" y="10480"/>
                    <a:pt x="15123" y="11090"/>
                    <a:pt x="14766" y="11655"/>
                  </a:cubicBezTo>
                  <a:cubicBezTo>
                    <a:pt x="14721" y="11730"/>
                    <a:pt x="14736" y="11804"/>
                    <a:pt x="14796" y="11864"/>
                  </a:cubicBezTo>
                  <a:cubicBezTo>
                    <a:pt x="14945" y="11998"/>
                    <a:pt x="15079" y="12117"/>
                    <a:pt x="15213" y="12236"/>
                  </a:cubicBezTo>
                  <a:cubicBezTo>
                    <a:pt x="15570" y="12578"/>
                    <a:pt x="15674" y="12936"/>
                    <a:pt x="15525" y="13323"/>
                  </a:cubicBezTo>
                  <a:cubicBezTo>
                    <a:pt x="15242" y="14022"/>
                    <a:pt x="14156" y="14632"/>
                    <a:pt x="13456" y="14632"/>
                  </a:cubicBezTo>
                  <a:cubicBezTo>
                    <a:pt x="13322" y="14632"/>
                    <a:pt x="13203" y="14603"/>
                    <a:pt x="13129" y="14558"/>
                  </a:cubicBezTo>
                  <a:cubicBezTo>
                    <a:pt x="13069" y="14513"/>
                    <a:pt x="12905" y="14394"/>
                    <a:pt x="12504" y="14067"/>
                  </a:cubicBezTo>
                  <a:cubicBezTo>
                    <a:pt x="12471" y="14051"/>
                    <a:pt x="12434" y="14039"/>
                    <a:pt x="12400" y="14039"/>
                  </a:cubicBezTo>
                  <a:cubicBezTo>
                    <a:pt x="12371" y="14039"/>
                    <a:pt x="12345" y="14047"/>
                    <a:pt x="12325" y="14067"/>
                  </a:cubicBezTo>
                  <a:cubicBezTo>
                    <a:pt x="11849" y="14365"/>
                    <a:pt x="11343" y="14603"/>
                    <a:pt x="10822" y="14781"/>
                  </a:cubicBezTo>
                  <a:cubicBezTo>
                    <a:pt x="10762" y="14811"/>
                    <a:pt x="10717" y="14856"/>
                    <a:pt x="10717" y="14930"/>
                  </a:cubicBezTo>
                  <a:cubicBezTo>
                    <a:pt x="10717" y="15332"/>
                    <a:pt x="10703" y="15615"/>
                    <a:pt x="10673" y="15764"/>
                  </a:cubicBezTo>
                  <a:cubicBezTo>
                    <a:pt x="10524" y="16538"/>
                    <a:pt x="9795" y="16895"/>
                    <a:pt x="9184" y="16895"/>
                  </a:cubicBezTo>
                  <a:cubicBezTo>
                    <a:pt x="8574" y="16895"/>
                    <a:pt x="7874" y="16553"/>
                    <a:pt x="7874" y="15585"/>
                  </a:cubicBezTo>
                  <a:cubicBezTo>
                    <a:pt x="7874" y="15511"/>
                    <a:pt x="7874" y="15421"/>
                    <a:pt x="7874" y="15317"/>
                  </a:cubicBezTo>
                  <a:cubicBezTo>
                    <a:pt x="7859" y="15243"/>
                    <a:pt x="7800" y="15183"/>
                    <a:pt x="7726" y="15168"/>
                  </a:cubicBezTo>
                  <a:cubicBezTo>
                    <a:pt x="6996" y="15109"/>
                    <a:pt x="6311" y="14915"/>
                    <a:pt x="5686" y="14632"/>
                  </a:cubicBezTo>
                  <a:cubicBezTo>
                    <a:pt x="5657" y="14618"/>
                    <a:pt x="5642" y="14618"/>
                    <a:pt x="5612" y="14618"/>
                  </a:cubicBezTo>
                  <a:cubicBezTo>
                    <a:pt x="5582" y="14618"/>
                    <a:pt x="5537" y="14632"/>
                    <a:pt x="5508" y="14647"/>
                  </a:cubicBezTo>
                  <a:cubicBezTo>
                    <a:pt x="5299" y="14856"/>
                    <a:pt x="5136" y="15005"/>
                    <a:pt x="5016" y="15079"/>
                  </a:cubicBezTo>
                  <a:cubicBezTo>
                    <a:pt x="4793" y="15228"/>
                    <a:pt x="4555" y="15302"/>
                    <a:pt x="4287" y="15302"/>
                  </a:cubicBezTo>
                  <a:cubicBezTo>
                    <a:pt x="3677" y="15302"/>
                    <a:pt x="3081" y="14900"/>
                    <a:pt x="2843" y="14335"/>
                  </a:cubicBezTo>
                  <a:cubicBezTo>
                    <a:pt x="2650" y="13858"/>
                    <a:pt x="2769" y="13382"/>
                    <a:pt x="3171" y="12980"/>
                  </a:cubicBezTo>
                  <a:cubicBezTo>
                    <a:pt x="3260" y="12891"/>
                    <a:pt x="3364" y="12787"/>
                    <a:pt x="3468" y="12653"/>
                  </a:cubicBezTo>
                  <a:cubicBezTo>
                    <a:pt x="3513" y="12608"/>
                    <a:pt x="3528" y="12549"/>
                    <a:pt x="3498" y="12489"/>
                  </a:cubicBezTo>
                  <a:cubicBezTo>
                    <a:pt x="3275" y="11953"/>
                    <a:pt x="3067" y="11358"/>
                    <a:pt x="2903" y="10762"/>
                  </a:cubicBezTo>
                  <a:cubicBezTo>
                    <a:pt x="2873" y="10688"/>
                    <a:pt x="2814" y="10643"/>
                    <a:pt x="2754" y="10643"/>
                  </a:cubicBezTo>
                  <a:lnTo>
                    <a:pt x="2590" y="10643"/>
                  </a:lnTo>
                  <a:cubicBezTo>
                    <a:pt x="2069" y="10643"/>
                    <a:pt x="1712" y="10628"/>
                    <a:pt x="1519" y="10599"/>
                  </a:cubicBezTo>
                  <a:cubicBezTo>
                    <a:pt x="700" y="10435"/>
                    <a:pt x="328" y="9631"/>
                    <a:pt x="387" y="8961"/>
                  </a:cubicBezTo>
                  <a:cubicBezTo>
                    <a:pt x="447" y="8396"/>
                    <a:pt x="819" y="7800"/>
                    <a:pt x="1697" y="7800"/>
                  </a:cubicBezTo>
                  <a:cubicBezTo>
                    <a:pt x="1846" y="7800"/>
                    <a:pt x="2054" y="7785"/>
                    <a:pt x="2278" y="7771"/>
                  </a:cubicBezTo>
                  <a:cubicBezTo>
                    <a:pt x="2367" y="7771"/>
                    <a:pt x="2426" y="7711"/>
                    <a:pt x="2426" y="7622"/>
                  </a:cubicBezTo>
                  <a:cubicBezTo>
                    <a:pt x="2426" y="6877"/>
                    <a:pt x="2501" y="6193"/>
                    <a:pt x="2665" y="5582"/>
                  </a:cubicBezTo>
                  <a:cubicBezTo>
                    <a:pt x="2680" y="5523"/>
                    <a:pt x="2665" y="5478"/>
                    <a:pt x="2620" y="5434"/>
                  </a:cubicBezTo>
                  <a:cubicBezTo>
                    <a:pt x="2426" y="5225"/>
                    <a:pt x="2278" y="5061"/>
                    <a:pt x="2203" y="4942"/>
                  </a:cubicBezTo>
                  <a:cubicBezTo>
                    <a:pt x="1920" y="4526"/>
                    <a:pt x="1891" y="3990"/>
                    <a:pt x="2159" y="3499"/>
                  </a:cubicBezTo>
                  <a:cubicBezTo>
                    <a:pt x="2426" y="3007"/>
                    <a:pt x="2903" y="2680"/>
                    <a:pt x="3394" y="2680"/>
                  </a:cubicBezTo>
                  <a:cubicBezTo>
                    <a:pt x="3662" y="2680"/>
                    <a:pt x="3915" y="2769"/>
                    <a:pt x="4153" y="2963"/>
                  </a:cubicBezTo>
                  <a:cubicBezTo>
                    <a:pt x="4183" y="2985"/>
                    <a:pt x="4216" y="2996"/>
                    <a:pt x="4250" y="2996"/>
                  </a:cubicBezTo>
                  <a:cubicBezTo>
                    <a:pt x="4283" y="2996"/>
                    <a:pt x="4317" y="2985"/>
                    <a:pt x="4347" y="2963"/>
                  </a:cubicBezTo>
                  <a:cubicBezTo>
                    <a:pt x="4942" y="2501"/>
                    <a:pt x="5671" y="2174"/>
                    <a:pt x="6535" y="1995"/>
                  </a:cubicBezTo>
                  <a:cubicBezTo>
                    <a:pt x="6609" y="1965"/>
                    <a:pt x="6654" y="1906"/>
                    <a:pt x="6654" y="1831"/>
                  </a:cubicBezTo>
                  <a:cubicBezTo>
                    <a:pt x="6639" y="1683"/>
                    <a:pt x="6639" y="1534"/>
                    <a:pt x="6639" y="1415"/>
                  </a:cubicBezTo>
                  <a:cubicBezTo>
                    <a:pt x="6624" y="1072"/>
                    <a:pt x="6698" y="804"/>
                    <a:pt x="6877" y="611"/>
                  </a:cubicBezTo>
                  <a:cubicBezTo>
                    <a:pt x="7130" y="358"/>
                    <a:pt x="7517" y="313"/>
                    <a:pt x="7785" y="313"/>
                  </a:cubicBezTo>
                  <a:close/>
                  <a:moveTo>
                    <a:pt x="7785" y="1"/>
                  </a:moveTo>
                  <a:cubicBezTo>
                    <a:pt x="7309" y="1"/>
                    <a:pt x="6922" y="135"/>
                    <a:pt x="6654" y="402"/>
                  </a:cubicBezTo>
                  <a:cubicBezTo>
                    <a:pt x="6416" y="641"/>
                    <a:pt x="6311" y="983"/>
                    <a:pt x="6326" y="1415"/>
                  </a:cubicBezTo>
                  <a:cubicBezTo>
                    <a:pt x="6326" y="1519"/>
                    <a:pt x="6326" y="1608"/>
                    <a:pt x="6326" y="1712"/>
                  </a:cubicBezTo>
                  <a:cubicBezTo>
                    <a:pt x="5523" y="1906"/>
                    <a:pt x="4823" y="2218"/>
                    <a:pt x="4242" y="2650"/>
                  </a:cubicBezTo>
                  <a:cubicBezTo>
                    <a:pt x="3989" y="2457"/>
                    <a:pt x="3692" y="2367"/>
                    <a:pt x="3394" y="2367"/>
                  </a:cubicBezTo>
                  <a:cubicBezTo>
                    <a:pt x="2799" y="2367"/>
                    <a:pt x="2203" y="2754"/>
                    <a:pt x="1876" y="3365"/>
                  </a:cubicBezTo>
                  <a:cubicBezTo>
                    <a:pt x="1578" y="3945"/>
                    <a:pt x="1593" y="4600"/>
                    <a:pt x="1950" y="5121"/>
                  </a:cubicBezTo>
                  <a:cubicBezTo>
                    <a:pt x="2025" y="5240"/>
                    <a:pt x="2159" y="5389"/>
                    <a:pt x="2337" y="5582"/>
                  </a:cubicBezTo>
                  <a:cubicBezTo>
                    <a:pt x="2188" y="6163"/>
                    <a:pt x="2129" y="6788"/>
                    <a:pt x="2114" y="7473"/>
                  </a:cubicBezTo>
                  <a:cubicBezTo>
                    <a:pt x="1950" y="7488"/>
                    <a:pt x="1801" y="7488"/>
                    <a:pt x="1697" y="7488"/>
                  </a:cubicBezTo>
                  <a:cubicBezTo>
                    <a:pt x="611" y="7488"/>
                    <a:pt x="149" y="8262"/>
                    <a:pt x="90" y="8932"/>
                  </a:cubicBezTo>
                  <a:cubicBezTo>
                    <a:pt x="0" y="9750"/>
                    <a:pt x="462" y="10718"/>
                    <a:pt x="1459" y="10896"/>
                  </a:cubicBezTo>
                  <a:cubicBezTo>
                    <a:pt x="1667" y="10941"/>
                    <a:pt x="2039" y="10956"/>
                    <a:pt x="2590" y="10956"/>
                  </a:cubicBezTo>
                  <a:lnTo>
                    <a:pt x="2635" y="10956"/>
                  </a:lnTo>
                  <a:cubicBezTo>
                    <a:pt x="2784" y="11507"/>
                    <a:pt x="2977" y="12028"/>
                    <a:pt x="3171" y="12519"/>
                  </a:cubicBezTo>
                  <a:cubicBezTo>
                    <a:pt x="3096" y="12608"/>
                    <a:pt x="3022" y="12683"/>
                    <a:pt x="2947" y="12757"/>
                  </a:cubicBezTo>
                  <a:cubicBezTo>
                    <a:pt x="2456" y="13248"/>
                    <a:pt x="2307" y="13873"/>
                    <a:pt x="2560" y="14454"/>
                  </a:cubicBezTo>
                  <a:cubicBezTo>
                    <a:pt x="2828" y="15124"/>
                    <a:pt x="3558" y="15615"/>
                    <a:pt x="4287" y="15615"/>
                  </a:cubicBezTo>
                  <a:cubicBezTo>
                    <a:pt x="4615" y="15615"/>
                    <a:pt x="4927" y="15511"/>
                    <a:pt x="5195" y="15332"/>
                  </a:cubicBezTo>
                  <a:cubicBezTo>
                    <a:pt x="5299" y="15258"/>
                    <a:pt x="5448" y="15139"/>
                    <a:pt x="5642" y="14945"/>
                  </a:cubicBezTo>
                  <a:cubicBezTo>
                    <a:pt x="6237" y="15213"/>
                    <a:pt x="6877" y="15392"/>
                    <a:pt x="7562" y="15466"/>
                  </a:cubicBezTo>
                  <a:cubicBezTo>
                    <a:pt x="7562" y="15511"/>
                    <a:pt x="7562" y="15555"/>
                    <a:pt x="7562" y="15585"/>
                  </a:cubicBezTo>
                  <a:cubicBezTo>
                    <a:pt x="7562" y="16701"/>
                    <a:pt x="8380" y="17208"/>
                    <a:pt x="9184" y="17208"/>
                  </a:cubicBezTo>
                  <a:cubicBezTo>
                    <a:pt x="9928" y="17208"/>
                    <a:pt x="10792" y="16776"/>
                    <a:pt x="10970" y="15823"/>
                  </a:cubicBezTo>
                  <a:cubicBezTo>
                    <a:pt x="11000" y="15660"/>
                    <a:pt x="11030" y="15406"/>
                    <a:pt x="11030" y="15034"/>
                  </a:cubicBezTo>
                  <a:cubicBezTo>
                    <a:pt x="11506" y="14871"/>
                    <a:pt x="11953" y="14647"/>
                    <a:pt x="12385" y="14379"/>
                  </a:cubicBezTo>
                  <a:cubicBezTo>
                    <a:pt x="12682" y="14618"/>
                    <a:pt x="12876" y="14766"/>
                    <a:pt x="12965" y="14826"/>
                  </a:cubicBezTo>
                  <a:cubicBezTo>
                    <a:pt x="13084" y="14900"/>
                    <a:pt x="13248" y="14945"/>
                    <a:pt x="13456" y="14945"/>
                  </a:cubicBezTo>
                  <a:cubicBezTo>
                    <a:pt x="14260" y="14945"/>
                    <a:pt x="15481" y="14275"/>
                    <a:pt x="15808" y="13442"/>
                  </a:cubicBezTo>
                  <a:cubicBezTo>
                    <a:pt x="15957" y="13084"/>
                    <a:pt x="16002" y="12549"/>
                    <a:pt x="15421" y="12013"/>
                  </a:cubicBezTo>
                  <a:cubicBezTo>
                    <a:pt x="15317" y="11923"/>
                    <a:pt x="15213" y="11819"/>
                    <a:pt x="15094" y="11715"/>
                  </a:cubicBezTo>
                  <a:cubicBezTo>
                    <a:pt x="15421" y="11179"/>
                    <a:pt x="15659" y="10614"/>
                    <a:pt x="15808" y="10018"/>
                  </a:cubicBezTo>
                  <a:cubicBezTo>
                    <a:pt x="15942" y="9988"/>
                    <a:pt x="16046" y="9973"/>
                    <a:pt x="16106" y="9973"/>
                  </a:cubicBezTo>
                  <a:cubicBezTo>
                    <a:pt x="16761" y="9825"/>
                    <a:pt x="17386" y="8485"/>
                    <a:pt x="17267" y="7458"/>
                  </a:cubicBezTo>
                  <a:cubicBezTo>
                    <a:pt x="17177" y="6684"/>
                    <a:pt x="16701" y="6252"/>
                    <a:pt x="15927" y="6252"/>
                  </a:cubicBezTo>
                  <a:lnTo>
                    <a:pt x="15629" y="6252"/>
                  </a:lnTo>
                  <a:cubicBezTo>
                    <a:pt x="15406" y="5642"/>
                    <a:pt x="15108" y="5076"/>
                    <a:pt x="14736" y="4540"/>
                  </a:cubicBezTo>
                  <a:cubicBezTo>
                    <a:pt x="14811" y="4436"/>
                    <a:pt x="14870" y="4362"/>
                    <a:pt x="14900" y="4317"/>
                  </a:cubicBezTo>
                  <a:cubicBezTo>
                    <a:pt x="15153" y="3900"/>
                    <a:pt x="14960" y="3156"/>
                    <a:pt x="14647" y="2591"/>
                  </a:cubicBezTo>
                  <a:cubicBezTo>
                    <a:pt x="14230" y="1831"/>
                    <a:pt x="13635" y="1370"/>
                    <a:pt x="13069" y="1370"/>
                  </a:cubicBezTo>
                  <a:cubicBezTo>
                    <a:pt x="12712" y="1370"/>
                    <a:pt x="12385" y="1534"/>
                    <a:pt x="12087" y="1861"/>
                  </a:cubicBezTo>
                  <a:cubicBezTo>
                    <a:pt x="11997" y="1951"/>
                    <a:pt x="11908" y="2055"/>
                    <a:pt x="11819" y="2159"/>
                  </a:cubicBezTo>
                  <a:cubicBezTo>
                    <a:pt x="11283" y="1906"/>
                    <a:pt x="10703" y="1727"/>
                    <a:pt x="10107" y="1608"/>
                  </a:cubicBezTo>
                  <a:cubicBezTo>
                    <a:pt x="10077" y="1400"/>
                    <a:pt x="10062" y="1251"/>
                    <a:pt x="10048" y="1176"/>
                  </a:cubicBezTo>
                  <a:cubicBezTo>
                    <a:pt x="9899" y="522"/>
                    <a:pt x="8693" y="1"/>
                    <a:pt x="778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2"/>
            <p:cNvSpPr/>
            <p:nvPr/>
          </p:nvSpPr>
          <p:spPr>
            <a:xfrm>
              <a:off x="3374975" y="2552275"/>
              <a:ext cx="211400" cy="196575"/>
            </a:xfrm>
            <a:custGeom>
              <a:avLst/>
              <a:gdLst/>
              <a:ahLst/>
              <a:cxnLst/>
              <a:rect l="l" t="t" r="r" b="b"/>
              <a:pathLst>
                <a:path w="8456" h="7863" extrusionOk="0">
                  <a:moveTo>
                    <a:pt x="4019" y="316"/>
                  </a:moveTo>
                  <a:cubicBezTo>
                    <a:pt x="5568" y="316"/>
                    <a:pt x="6922" y="1135"/>
                    <a:pt x="7562" y="2444"/>
                  </a:cubicBezTo>
                  <a:cubicBezTo>
                    <a:pt x="8128" y="3650"/>
                    <a:pt x="7979" y="4960"/>
                    <a:pt x="7145" y="5972"/>
                  </a:cubicBezTo>
                  <a:cubicBezTo>
                    <a:pt x="6342" y="6984"/>
                    <a:pt x="5166" y="7565"/>
                    <a:pt x="3945" y="7565"/>
                  </a:cubicBezTo>
                  <a:cubicBezTo>
                    <a:pt x="2739" y="7565"/>
                    <a:pt x="1712" y="6999"/>
                    <a:pt x="1325" y="6121"/>
                  </a:cubicBezTo>
                  <a:cubicBezTo>
                    <a:pt x="879" y="5079"/>
                    <a:pt x="328" y="2951"/>
                    <a:pt x="1191" y="1566"/>
                  </a:cubicBezTo>
                  <a:cubicBezTo>
                    <a:pt x="1697" y="777"/>
                    <a:pt x="2591" y="361"/>
                    <a:pt x="3871" y="316"/>
                  </a:cubicBezTo>
                  <a:close/>
                  <a:moveTo>
                    <a:pt x="4021" y="1"/>
                  </a:moveTo>
                  <a:cubicBezTo>
                    <a:pt x="3966" y="1"/>
                    <a:pt x="3911" y="1"/>
                    <a:pt x="3856" y="3"/>
                  </a:cubicBezTo>
                  <a:cubicBezTo>
                    <a:pt x="2471" y="48"/>
                    <a:pt x="1489" y="524"/>
                    <a:pt x="938" y="1403"/>
                  </a:cubicBezTo>
                  <a:cubicBezTo>
                    <a:pt x="1" y="2891"/>
                    <a:pt x="566" y="5154"/>
                    <a:pt x="1042" y="6255"/>
                  </a:cubicBezTo>
                  <a:cubicBezTo>
                    <a:pt x="1474" y="7237"/>
                    <a:pt x="2620" y="7863"/>
                    <a:pt x="3945" y="7863"/>
                  </a:cubicBezTo>
                  <a:cubicBezTo>
                    <a:pt x="5270" y="7863"/>
                    <a:pt x="6520" y="7252"/>
                    <a:pt x="7398" y="6181"/>
                  </a:cubicBezTo>
                  <a:cubicBezTo>
                    <a:pt x="8291" y="5064"/>
                    <a:pt x="8455" y="3620"/>
                    <a:pt x="7830" y="2311"/>
                  </a:cubicBezTo>
                  <a:cubicBezTo>
                    <a:pt x="7152" y="883"/>
                    <a:pt x="5707" y="1"/>
                    <a:pt x="4021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2"/>
            <p:cNvSpPr/>
            <p:nvPr/>
          </p:nvSpPr>
          <p:spPr>
            <a:xfrm>
              <a:off x="3472100" y="2780825"/>
              <a:ext cx="14175" cy="23350"/>
            </a:xfrm>
            <a:custGeom>
              <a:avLst/>
              <a:gdLst/>
              <a:ahLst/>
              <a:cxnLst/>
              <a:rect l="l" t="t" r="r" b="b"/>
              <a:pathLst>
                <a:path w="567" h="934" extrusionOk="0">
                  <a:moveTo>
                    <a:pt x="422" y="1"/>
                  </a:moveTo>
                  <a:cubicBezTo>
                    <a:pt x="400" y="1"/>
                    <a:pt x="378" y="5"/>
                    <a:pt x="358" y="16"/>
                  </a:cubicBezTo>
                  <a:cubicBezTo>
                    <a:pt x="75" y="194"/>
                    <a:pt x="1" y="566"/>
                    <a:pt x="164" y="849"/>
                  </a:cubicBezTo>
                  <a:cubicBezTo>
                    <a:pt x="198" y="904"/>
                    <a:pt x="267" y="934"/>
                    <a:pt x="335" y="934"/>
                  </a:cubicBezTo>
                  <a:cubicBezTo>
                    <a:pt x="414" y="934"/>
                    <a:pt x="491" y="893"/>
                    <a:pt x="507" y="804"/>
                  </a:cubicBezTo>
                  <a:cubicBezTo>
                    <a:pt x="536" y="581"/>
                    <a:pt x="551" y="358"/>
                    <a:pt x="566" y="135"/>
                  </a:cubicBezTo>
                  <a:cubicBezTo>
                    <a:pt x="566" y="54"/>
                    <a:pt x="495" y="1"/>
                    <a:pt x="42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2"/>
            <p:cNvSpPr/>
            <p:nvPr/>
          </p:nvSpPr>
          <p:spPr>
            <a:xfrm>
              <a:off x="3365675" y="2755875"/>
              <a:ext cx="23375" cy="20350"/>
            </a:xfrm>
            <a:custGeom>
              <a:avLst/>
              <a:gdLst/>
              <a:ahLst/>
              <a:cxnLst/>
              <a:rect l="l" t="t" r="r" b="b"/>
              <a:pathLst>
                <a:path w="935" h="814" extrusionOk="0">
                  <a:moveTo>
                    <a:pt x="669" y="1"/>
                  </a:moveTo>
                  <a:cubicBezTo>
                    <a:pt x="664" y="1"/>
                    <a:pt x="660" y="1"/>
                    <a:pt x="655" y="1"/>
                  </a:cubicBezTo>
                  <a:cubicBezTo>
                    <a:pt x="283" y="31"/>
                    <a:pt x="0" y="284"/>
                    <a:pt x="45" y="671"/>
                  </a:cubicBezTo>
                  <a:cubicBezTo>
                    <a:pt x="64" y="758"/>
                    <a:pt x="165" y="814"/>
                    <a:pt x="254" y="814"/>
                  </a:cubicBezTo>
                  <a:cubicBezTo>
                    <a:pt x="302" y="814"/>
                    <a:pt x="346" y="797"/>
                    <a:pt x="373" y="761"/>
                  </a:cubicBezTo>
                  <a:cubicBezTo>
                    <a:pt x="492" y="612"/>
                    <a:pt x="581" y="448"/>
                    <a:pt x="760" y="374"/>
                  </a:cubicBezTo>
                  <a:cubicBezTo>
                    <a:pt x="934" y="301"/>
                    <a:pt x="853" y="1"/>
                    <a:pt x="66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2"/>
            <p:cNvSpPr/>
            <p:nvPr/>
          </p:nvSpPr>
          <p:spPr>
            <a:xfrm>
              <a:off x="3337025" y="2652825"/>
              <a:ext cx="25325" cy="12975"/>
            </a:xfrm>
            <a:custGeom>
              <a:avLst/>
              <a:gdLst/>
              <a:ahLst/>
              <a:cxnLst/>
              <a:rect l="l" t="t" r="r" b="b"/>
              <a:pathLst>
                <a:path w="1013" h="519" extrusionOk="0">
                  <a:moveTo>
                    <a:pt x="759" y="0"/>
                  </a:moveTo>
                  <a:cubicBezTo>
                    <a:pt x="581" y="15"/>
                    <a:pt x="372" y="30"/>
                    <a:pt x="194" y="90"/>
                  </a:cubicBezTo>
                  <a:cubicBezTo>
                    <a:pt x="0" y="179"/>
                    <a:pt x="15" y="402"/>
                    <a:pt x="194" y="477"/>
                  </a:cubicBezTo>
                  <a:cubicBezTo>
                    <a:pt x="260" y="506"/>
                    <a:pt x="329" y="518"/>
                    <a:pt x="399" y="518"/>
                  </a:cubicBezTo>
                  <a:cubicBezTo>
                    <a:pt x="581" y="518"/>
                    <a:pt x="764" y="431"/>
                    <a:pt x="893" y="313"/>
                  </a:cubicBezTo>
                  <a:cubicBezTo>
                    <a:pt x="1012" y="209"/>
                    <a:pt x="923" y="0"/>
                    <a:pt x="75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2"/>
            <p:cNvSpPr/>
            <p:nvPr/>
          </p:nvSpPr>
          <p:spPr>
            <a:xfrm>
              <a:off x="3345975" y="2542275"/>
              <a:ext cx="26800" cy="21025"/>
            </a:xfrm>
            <a:custGeom>
              <a:avLst/>
              <a:gdLst/>
              <a:ahLst/>
              <a:cxnLst/>
              <a:rect l="l" t="t" r="r" b="b"/>
              <a:pathLst>
                <a:path w="1072" h="841" extrusionOk="0">
                  <a:moveTo>
                    <a:pt x="209" y="0"/>
                  </a:moveTo>
                  <a:cubicBezTo>
                    <a:pt x="107" y="0"/>
                    <a:pt x="1" y="98"/>
                    <a:pt x="44" y="195"/>
                  </a:cubicBezTo>
                  <a:cubicBezTo>
                    <a:pt x="104" y="359"/>
                    <a:pt x="178" y="522"/>
                    <a:pt x="312" y="627"/>
                  </a:cubicBezTo>
                  <a:cubicBezTo>
                    <a:pt x="446" y="746"/>
                    <a:pt x="595" y="805"/>
                    <a:pt x="774" y="835"/>
                  </a:cubicBezTo>
                  <a:cubicBezTo>
                    <a:pt x="788" y="839"/>
                    <a:pt x="802" y="840"/>
                    <a:pt x="815" y="840"/>
                  </a:cubicBezTo>
                  <a:cubicBezTo>
                    <a:pt x="972" y="840"/>
                    <a:pt x="1072" y="618"/>
                    <a:pt x="908" y="522"/>
                  </a:cubicBezTo>
                  <a:cubicBezTo>
                    <a:pt x="684" y="418"/>
                    <a:pt x="461" y="240"/>
                    <a:pt x="312" y="46"/>
                  </a:cubicBezTo>
                  <a:cubicBezTo>
                    <a:pt x="284" y="14"/>
                    <a:pt x="247" y="0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2"/>
            <p:cNvSpPr/>
            <p:nvPr/>
          </p:nvSpPr>
          <p:spPr>
            <a:xfrm>
              <a:off x="3452225" y="2495325"/>
              <a:ext cx="15425" cy="29925"/>
            </a:xfrm>
            <a:custGeom>
              <a:avLst/>
              <a:gdLst/>
              <a:ahLst/>
              <a:cxnLst/>
              <a:rect l="l" t="t" r="r" b="b"/>
              <a:pathLst>
                <a:path w="617" h="1197" extrusionOk="0">
                  <a:moveTo>
                    <a:pt x="194" y="1"/>
                  </a:moveTo>
                  <a:cubicBezTo>
                    <a:pt x="95" y="1"/>
                    <a:pt x="0" y="99"/>
                    <a:pt x="21" y="227"/>
                  </a:cubicBezTo>
                  <a:cubicBezTo>
                    <a:pt x="81" y="480"/>
                    <a:pt x="185" y="733"/>
                    <a:pt x="200" y="1001"/>
                  </a:cubicBezTo>
                  <a:cubicBezTo>
                    <a:pt x="200" y="1133"/>
                    <a:pt x="294" y="1197"/>
                    <a:pt x="391" y="1197"/>
                  </a:cubicBezTo>
                  <a:cubicBezTo>
                    <a:pt x="491" y="1197"/>
                    <a:pt x="594" y="1130"/>
                    <a:pt x="602" y="1001"/>
                  </a:cubicBezTo>
                  <a:cubicBezTo>
                    <a:pt x="617" y="659"/>
                    <a:pt x="572" y="302"/>
                    <a:pt x="304" y="49"/>
                  </a:cubicBezTo>
                  <a:cubicBezTo>
                    <a:pt x="271" y="15"/>
                    <a:pt x="232" y="1"/>
                    <a:pt x="19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2"/>
            <p:cNvSpPr/>
            <p:nvPr/>
          </p:nvSpPr>
          <p:spPr>
            <a:xfrm>
              <a:off x="3562200" y="2532375"/>
              <a:ext cx="18050" cy="18050"/>
            </a:xfrm>
            <a:custGeom>
              <a:avLst/>
              <a:gdLst/>
              <a:ahLst/>
              <a:cxnLst/>
              <a:rect l="l" t="t" r="r" b="b"/>
              <a:pathLst>
                <a:path w="722" h="722" extrusionOk="0">
                  <a:moveTo>
                    <a:pt x="559" y="1"/>
                  </a:moveTo>
                  <a:cubicBezTo>
                    <a:pt x="511" y="1"/>
                    <a:pt x="462" y="22"/>
                    <a:pt x="430" y="70"/>
                  </a:cubicBezTo>
                  <a:cubicBezTo>
                    <a:pt x="326" y="204"/>
                    <a:pt x="237" y="323"/>
                    <a:pt x="118" y="442"/>
                  </a:cubicBezTo>
                  <a:cubicBezTo>
                    <a:pt x="1" y="559"/>
                    <a:pt x="113" y="721"/>
                    <a:pt x="246" y="721"/>
                  </a:cubicBezTo>
                  <a:cubicBezTo>
                    <a:pt x="283" y="721"/>
                    <a:pt x="321" y="709"/>
                    <a:pt x="356" y="680"/>
                  </a:cubicBezTo>
                  <a:cubicBezTo>
                    <a:pt x="520" y="531"/>
                    <a:pt x="624" y="383"/>
                    <a:pt x="683" y="174"/>
                  </a:cubicBezTo>
                  <a:cubicBezTo>
                    <a:pt x="722" y="69"/>
                    <a:pt x="643" y="1"/>
                    <a:pt x="5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2"/>
            <p:cNvSpPr/>
            <p:nvPr/>
          </p:nvSpPr>
          <p:spPr>
            <a:xfrm>
              <a:off x="3600000" y="2634900"/>
              <a:ext cx="28050" cy="12000"/>
            </a:xfrm>
            <a:custGeom>
              <a:avLst/>
              <a:gdLst/>
              <a:ahLst/>
              <a:cxnLst/>
              <a:rect l="l" t="t" r="r" b="b"/>
              <a:pathLst>
                <a:path w="1122" h="480" extrusionOk="0">
                  <a:moveTo>
                    <a:pt x="303" y="1"/>
                  </a:moveTo>
                  <a:cubicBezTo>
                    <a:pt x="124" y="1"/>
                    <a:pt x="0" y="246"/>
                    <a:pt x="184" y="330"/>
                  </a:cubicBezTo>
                  <a:cubicBezTo>
                    <a:pt x="367" y="416"/>
                    <a:pt x="542" y="479"/>
                    <a:pt x="726" y="479"/>
                  </a:cubicBezTo>
                  <a:cubicBezTo>
                    <a:pt x="797" y="479"/>
                    <a:pt x="868" y="470"/>
                    <a:pt x="943" y="449"/>
                  </a:cubicBezTo>
                  <a:cubicBezTo>
                    <a:pt x="1121" y="405"/>
                    <a:pt x="1106" y="167"/>
                    <a:pt x="943" y="107"/>
                  </a:cubicBezTo>
                  <a:cubicBezTo>
                    <a:pt x="749" y="62"/>
                    <a:pt x="541" y="47"/>
                    <a:pt x="332" y="3"/>
                  </a:cubicBezTo>
                  <a:cubicBezTo>
                    <a:pt x="322" y="1"/>
                    <a:pt x="312" y="1"/>
                    <a:pt x="30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2"/>
            <p:cNvSpPr/>
            <p:nvPr/>
          </p:nvSpPr>
          <p:spPr>
            <a:xfrm>
              <a:off x="3577775" y="2737600"/>
              <a:ext cx="22350" cy="20250"/>
            </a:xfrm>
            <a:custGeom>
              <a:avLst/>
              <a:gdLst/>
              <a:ahLst/>
              <a:cxnLst/>
              <a:rect l="l" t="t" r="r" b="b"/>
              <a:pathLst>
                <a:path w="894" h="810" extrusionOk="0">
                  <a:moveTo>
                    <a:pt x="253" y="1"/>
                  </a:moveTo>
                  <a:cubicBezTo>
                    <a:pt x="129" y="1"/>
                    <a:pt x="1" y="123"/>
                    <a:pt x="31" y="271"/>
                  </a:cubicBezTo>
                  <a:cubicBezTo>
                    <a:pt x="60" y="405"/>
                    <a:pt x="135" y="524"/>
                    <a:pt x="224" y="643"/>
                  </a:cubicBezTo>
                  <a:cubicBezTo>
                    <a:pt x="329" y="761"/>
                    <a:pt x="433" y="810"/>
                    <a:pt x="588" y="810"/>
                  </a:cubicBezTo>
                  <a:cubicBezTo>
                    <a:pt x="610" y="810"/>
                    <a:pt x="632" y="809"/>
                    <a:pt x="656" y="807"/>
                  </a:cubicBezTo>
                  <a:cubicBezTo>
                    <a:pt x="819" y="792"/>
                    <a:pt x="894" y="613"/>
                    <a:pt x="790" y="494"/>
                  </a:cubicBezTo>
                  <a:cubicBezTo>
                    <a:pt x="715" y="420"/>
                    <a:pt x="686" y="345"/>
                    <a:pt x="581" y="286"/>
                  </a:cubicBezTo>
                  <a:cubicBezTo>
                    <a:pt x="507" y="241"/>
                    <a:pt x="462" y="182"/>
                    <a:pt x="418" y="107"/>
                  </a:cubicBezTo>
                  <a:cubicBezTo>
                    <a:pt x="378" y="32"/>
                    <a:pt x="316" y="1"/>
                    <a:pt x="253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" name="Google Shape;830;p32"/>
          <p:cNvGrpSpPr/>
          <p:nvPr/>
        </p:nvGrpSpPr>
        <p:grpSpPr>
          <a:xfrm rot="899960">
            <a:off x="7100110" y="4071453"/>
            <a:ext cx="886749" cy="960446"/>
            <a:chOff x="2957825" y="857125"/>
            <a:chExt cx="886775" cy="960475"/>
          </a:xfrm>
        </p:grpSpPr>
        <p:sp>
          <p:nvSpPr>
            <p:cNvPr id="831" name="Google Shape;831;p32"/>
            <p:cNvSpPr/>
            <p:nvPr/>
          </p:nvSpPr>
          <p:spPr>
            <a:xfrm>
              <a:off x="2957825" y="857125"/>
              <a:ext cx="886775" cy="960475"/>
            </a:xfrm>
            <a:custGeom>
              <a:avLst/>
              <a:gdLst/>
              <a:ahLst/>
              <a:cxnLst/>
              <a:rect l="l" t="t" r="r" b="b"/>
              <a:pathLst>
                <a:path w="35471" h="38419" extrusionOk="0">
                  <a:moveTo>
                    <a:pt x="17131" y="1008"/>
                  </a:moveTo>
                  <a:cubicBezTo>
                    <a:pt x="17184" y="1008"/>
                    <a:pt x="17239" y="1012"/>
                    <a:pt x="17297" y="1020"/>
                  </a:cubicBezTo>
                  <a:cubicBezTo>
                    <a:pt x="17624" y="1079"/>
                    <a:pt x="17817" y="1273"/>
                    <a:pt x="18026" y="1466"/>
                  </a:cubicBezTo>
                  <a:cubicBezTo>
                    <a:pt x="17505" y="1809"/>
                    <a:pt x="16984" y="2151"/>
                    <a:pt x="16463" y="2494"/>
                  </a:cubicBezTo>
                  <a:cubicBezTo>
                    <a:pt x="16418" y="2315"/>
                    <a:pt x="16374" y="2121"/>
                    <a:pt x="16359" y="1928"/>
                  </a:cubicBezTo>
                  <a:cubicBezTo>
                    <a:pt x="16305" y="1388"/>
                    <a:pt x="16618" y="1008"/>
                    <a:pt x="17131" y="1008"/>
                  </a:cubicBezTo>
                  <a:close/>
                  <a:moveTo>
                    <a:pt x="14249" y="2884"/>
                  </a:moveTo>
                  <a:cubicBezTo>
                    <a:pt x="14555" y="2884"/>
                    <a:pt x="14817" y="3150"/>
                    <a:pt x="15094" y="3416"/>
                  </a:cubicBezTo>
                  <a:cubicBezTo>
                    <a:pt x="14587" y="3759"/>
                    <a:pt x="14081" y="4086"/>
                    <a:pt x="13590" y="4429"/>
                  </a:cubicBezTo>
                  <a:cubicBezTo>
                    <a:pt x="13441" y="3922"/>
                    <a:pt x="13397" y="3402"/>
                    <a:pt x="13799" y="3074"/>
                  </a:cubicBezTo>
                  <a:cubicBezTo>
                    <a:pt x="13961" y="2939"/>
                    <a:pt x="14110" y="2884"/>
                    <a:pt x="14249" y="2884"/>
                  </a:cubicBezTo>
                  <a:close/>
                  <a:moveTo>
                    <a:pt x="10666" y="5039"/>
                  </a:moveTo>
                  <a:cubicBezTo>
                    <a:pt x="10758" y="5039"/>
                    <a:pt x="10856" y="5049"/>
                    <a:pt x="10956" y="5069"/>
                  </a:cubicBezTo>
                  <a:cubicBezTo>
                    <a:pt x="11343" y="5158"/>
                    <a:pt x="11581" y="5381"/>
                    <a:pt x="11819" y="5619"/>
                  </a:cubicBezTo>
                  <a:cubicBezTo>
                    <a:pt x="11268" y="5991"/>
                    <a:pt x="10717" y="6378"/>
                    <a:pt x="10182" y="6765"/>
                  </a:cubicBezTo>
                  <a:cubicBezTo>
                    <a:pt x="10033" y="6453"/>
                    <a:pt x="9928" y="6155"/>
                    <a:pt x="9899" y="5858"/>
                  </a:cubicBezTo>
                  <a:cubicBezTo>
                    <a:pt x="9849" y="5297"/>
                    <a:pt x="10195" y="5039"/>
                    <a:pt x="10666" y="5039"/>
                  </a:cubicBezTo>
                  <a:close/>
                  <a:moveTo>
                    <a:pt x="7290" y="7163"/>
                  </a:moveTo>
                  <a:cubicBezTo>
                    <a:pt x="7706" y="7163"/>
                    <a:pt x="8140" y="7653"/>
                    <a:pt x="8529" y="7927"/>
                  </a:cubicBezTo>
                  <a:cubicBezTo>
                    <a:pt x="8008" y="8314"/>
                    <a:pt x="7487" y="8701"/>
                    <a:pt x="6981" y="9088"/>
                  </a:cubicBezTo>
                  <a:cubicBezTo>
                    <a:pt x="6743" y="8581"/>
                    <a:pt x="6505" y="7867"/>
                    <a:pt x="6788" y="7465"/>
                  </a:cubicBezTo>
                  <a:cubicBezTo>
                    <a:pt x="6949" y="7247"/>
                    <a:pt x="7118" y="7163"/>
                    <a:pt x="7290" y="7163"/>
                  </a:cubicBezTo>
                  <a:close/>
                  <a:moveTo>
                    <a:pt x="3298" y="9382"/>
                  </a:moveTo>
                  <a:cubicBezTo>
                    <a:pt x="3611" y="9382"/>
                    <a:pt x="3954" y="9472"/>
                    <a:pt x="4257" y="9623"/>
                  </a:cubicBezTo>
                  <a:cubicBezTo>
                    <a:pt x="4644" y="9817"/>
                    <a:pt x="4897" y="10189"/>
                    <a:pt x="5225" y="10442"/>
                  </a:cubicBezTo>
                  <a:cubicBezTo>
                    <a:pt x="4466" y="11023"/>
                    <a:pt x="3707" y="11618"/>
                    <a:pt x="2947" y="12198"/>
                  </a:cubicBezTo>
                  <a:cubicBezTo>
                    <a:pt x="2635" y="11678"/>
                    <a:pt x="2397" y="11142"/>
                    <a:pt x="2322" y="10606"/>
                  </a:cubicBezTo>
                  <a:cubicBezTo>
                    <a:pt x="2195" y="9721"/>
                    <a:pt x="2690" y="9382"/>
                    <a:pt x="3298" y="9382"/>
                  </a:cubicBezTo>
                  <a:close/>
                  <a:moveTo>
                    <a:pt x="19857" y="1526"/>
                  </a:moveTo>
                  <a:cubicBezTo>
                    <a:pt x="22075" y="5366"/>
                    <a:pt x="24560" y="9117"/>
                    <a:pt x="27061" y="12779"/>
                  </a:cubicBezTo>
                  <a:cubicBezTo>
                    <a:pt x="28475" y="14878"/>
                    <a:pt x="29874" y="16977"/>
                    <a:pt x="31273" y="19105"/>
                  </a:cubicBezTo>
                  <a:cubicBezTo>
                    <a:pt x="32360" y="20742"/>
                    <a:pt x="33208" y="22052"/>
                    <a:pt x="34578" y="23913"/>
                  </a:cubicBezTo>
                  <a:cubicBezTo>
                    <a:pt x="33104" y="24940"/>
                    <a:pt x="32286" y="25640"/>
                    <a:pt x="31095" y="26562"/>
                  </a:cubicBezTo>
                  <a:cubicBezTo>
                    <a:pt x="29249" y="28006"/>
                    <a:pt x="27314" y="29316"/>
                    <a:pt x="25379" y="30641"/>
                  </a:cubicBezTo>
                  <a:cubicBezTo>
                    <a:pt x="22149" y="32844"/>
                    <a:pt x="18815" y="34913"/>
                    <a:pt x="15615" y="37161"/>
                  </a:cubicBezTo>
                  <a:cubicBezTo>
                    <a:pt x="13397" y="33335"/>
                    <a:pt x="10911" y="29584"/>
                    <a:pt x="8410" y="25922"/>
                  </a:cubicBezTo>
                  <a:cubicBezTo>
                    <a:pt x="6981" y="23824"/>
                    <a:pt x="5582" y="21710"/>
                    <a:pt x="4198" y="19596"/>
                  </a:cubicBezTo>
                  <a:cubicBezTo>
                    <a:pt x="3111" y="17944"/>
                    <a:pt x="2263" y="16649"/>
                    <a:pt x="893" y="14788"/>
                  </a:cubicBezTo>
                  <a:cubicBezTo>
                    <a:pt x="1638" y="14267"/>
                    <a:pt x="2218" y="13821"/>
                    <a:pt x="2754" y="13404"/>
                  </a:cubicBezTo>
                  <a:cubicBezTo>
                    <a:pt x="3186" y="14044"/>
                    <a:pt x="3707" y="14714"/>
                    <a:pt x="4257" y="15175"/>
                  </a:cubicBezTo>
                  <a:cubicBezTo>
                    <a:pt x="4168" y="15726"/>
                    <a:pt x="4481" y="16322"/>
                    <a:pt x="5106" y="16426"/>
                  </a:cubicBezTo>
                  <a:cubicBezTo>
                    <a:pt x="5174" y="16438"/>
                    <a:pt x="5242" y="16444"/>
                    <a:pt x="5311" y="16444"/>
                  </a:cubicBezTo>
                  <a:cubicBezTo>
                    <a:pt x="5972" y="16444"/>
                    <a:pt x="6601" y="15877"/>
                    <a:pt x="6520" y="15175"/>
                  </a:cubicBezTo>
                  <a:cubicBezTo>
                    <a:pt x="6460" y="14610"/>
                    <a:pt x="5939" y="14267"/>
                    <a:pt x="5418" y="14267"/>
                  </a:cubicBezTo>
                  <a:cubicBezTo>
                    <a:pt x="5391" y="14266"/>
                    <a:pt x="5363" y="14265"/>
                    <a:pt x="5336" y="14265"/>
                  </a:cubicBezTo>
                  <a:cubicBezTo>
                    <a:pt x="5140" y="14265"/>
                    <a:pt x="4946" y="14312"/>
                    <a:pt x="4763" y="14416"/>
                  </a:cubicBezTo>
                  <a:cubicBezTo>
                    <a:pt x="4302" y="13955"/>
                    <a:pt x="3826" y="13434"/>
                    <a:pt x="3424" y="12883"/>
                  </a:cubicBezTo>
                  <a:cubicBezTo>
                    <a:pt x="3721" y="12645"/>
                    <a:pt x="4034" y="12392"/>
                    <a:pt x="4376" y="12124"/>
                  </a:cubicBezTo>
                  <a:cubicBezTo>
                    <a:pt x="5091" y="11573"/>
                    <a:pt x="5820" y="11037"/>
                    <a:pt x="6550" y="10502"/>
                  </a:cubicBezTo>
                  <a:cubicBezTo>
                    <a:pt x="6758" y="10904"/>
                    <a:pt x="6996" y="11276"/>
                    <a:pt x="7205" y="11603"/>
                  </a:cubicBezTo>
                  <a:cubicBezTo>
                    <a:pt x="7383" y="11886"/>
                    <a:pt x="7577" y="12198"/>
                    <a:pt x="7800" y="12481"/>
                  </a:cubicBezTo>
                  <a:cubicBezTo>
                    <a:pt x="7487" y="13092"/>
                    <a:pt x="7800" y="13910"/>
                    <a:pt x="8559" y="14044"/>
                  </a:cubicBezTo>
                  <a:cubicBezTo>
                    <a:pt x="8621" y="14054"/>
                    <a:pt x="8683" y="14059"/>
                    <a:pt x="8744" y="14059"/>
                  </a:cubicBezTo>
                  <a:cubicBezTo>
                    <a:pt x="9411" y="14059"/>
                    <a:pt x="10041" y="13489"/>
                    <a:pt x="9973" y="12794"/>
                  </a:cubicBezTo>
                  <a:cubicBezTo>
                    <a:pt x="9899" y="12228"/>
                    <a:pt x="9378" y="11886"/>
                    <a:pt x="8857" y="11871"/>
                  </a:cubicBezTo>
                  <a:cubicBezTo>
                    <a:pt x="8830" y="11868"/>
                    <a:pt x="8804" y="11867"/>
                    <a:pt x="8776" y="11867"/>
                  </a:cubicBezTo>
                  <a:cubicBezTo>
                    <a:pt x="8650" y="11867"/>
                    <a:pt x="8518" y="11894"/>
                    <a:pt x="8395" y="11931"/>
                  </a:cubicBezTo>
                  <a:cubicBezTo>
                    <a:pt x="7964" y="11320"/>
                    <a:pt x="7636" y="10576"/>
                    <a:pt x="7353" y="9936"/>
                  </a:cubicBezTo>
                  <a:cubicBezTo>
                    <a:pt x="8246" y="9311"/>
                    <a:pt x="9154" y="8686"/>
                    <a:pt x="10062" y="8075"/>
                  </a:cubicBezTo>
                  <a:cubicBezTo>
                    <a:pt x="10420" y="8686"/>
                    <a:pt x="10851" y="9326"/>
                    <a:pt x="11372" y="9832"/>
                  </a:cubicBezTo>
                  <a:cubicBezTo>
                    <a:pt x="10985" y="10457"/>
                    <a:pt x="11283" y="11335"/>
                    <a:pt x="12072" y="11469"/>
                  </a:cubicBezTo>
                  <a:cubicBezTo>
                    <a:pt x="12140" y="11482"/>
                    <a:pt x="12209" y="11488"/>
                    <a:pt x="12277" y="11488"/>
                  </a:cubicBezTo>
                  <a:cubicBezTo>
                    <a:pt x="12938" y="11488"/>
                    <a:pt x="13567" y="10921"/>
                    <a:pt x="13486" y="10219"/>
                  </a:cubicBezTo>
                  <a:cubicBezTo>
                    <a:pt x="13426" y="9653"/>
                    <a:pt x="12891" y="9311"/>
                    <a:pt x="12385" y="9311"/>
                  </a:cubicBezTo>
                  <a:cubicBezTo>
                    <a:pt x="12347" y="9307"/>
                    <a:pt x="12309" y="9305"/>
                    <a:pt x="12271" y="9305"/>
                  </a:cubicBezTo>
                  <a:cubicBezTo>
                    <a:pt x="12156" y="9305"/>
                    <a:pt x="12038" y="9322"/>
                    <a:pt x="11938" y="9355"/>
                  </a:cubicBezTo>
                  <a:cubicBezTo>
                    <a:pt x="11670" y="9028"/>
                    <a:pt x="11402" y="8715"/>
                    <a:pt x="11164" y="8358"/>
                  </a:cubicBezTo>
                  <a:cubicBezTo>
                    <a:pt x="11015" y="8150"/>
                    <a:pt x="10851" y="7912"/>
                    <a:pt x="10688" y="7659"/>
                  </a:cubicBezTo>
                  <a:cubicBezTo>
                    <a:pt x="11536" y="7078"/>
                    <a:pt x="12399" y="6512"/>
                    <a:pt x="13248" y="5947"/>
                  </a:cubicBezTo>
                  <a:cubicBezTo>
                    <a:pt x="13590" y="6572"/>
                    <a:pt x="14037" y="7153"/>
                    <a:pt x="14513" y="7614"/>
                  </a:cubicBezTo>
                  <a:cubicBezTo>
                    <a:pt x="14275" y="8224"/>
                    <a:pt x="14573" y="8968"/>
                    <a:pt x="15287" y="9102"/>
                  </a:cubicBezTo>
                  <a:cubicBezTo>
                    <a:pt x="15350" y="9112"/>
                    <a:pt x="15413" y="9117"/>
                    <a:pt x="15475" y="9117"/>
                  </a:cubicBezTo>
                  <a:cubicBezTo>
                    <a:pt x="16154" y="9117"/>
                    <a:pt x="16784" y="8547"/>
                    <a:pt x="16716" y="7852"/>
                  </a:cubicBezTo>
                  <a:cubicBezTo>
                    <a:pt x="16642" y="7286"/>
                    <a:pt x="16121" y="6944"/>
                    <a:pt x="15600" y="6929"/>
                  </a:cubicBezTo>
                  <a:cubicBezTo>
                    <a:pt x="15466" y="6929"/>
                    <a:pt x="15332" y="6944"/>
                    <a:pt x="15183" y="6989"/>
                  </a:cubicBezTo>
                  <a:cubicBezTo>
                    <a:pt x="14766" y="6498"/>
                    <a:pt x="14364" y="6006"/>
                    <a:pt x="14037" y="5441"/>
                  </a:cubicBezTo>
                  <a:cubicBezTo>
                    <a:pt x="14751" y="4979"/>
                    <a:pt x="15451" y="4503"/>
                    <a:pt x="16165" y="4042"/>
                  </a:cubicBezTo>
                  <a:cubicBezTo>
                    <a:pt x="16523" y="4622"/>
                    <a:pt x="17014" y="5351"/>
                    <a:pt x="17624" y="5813"/>
                  </a:cubicBezTo>
                  <a:cubicBezTo>
                    <a:pt x="17609" y="6319"/>
                    <a:pt x="17922" y="6825"/>
                    <a:pt x="18487" y="6929"/>
                  </a:cubicBezTo>
                  <a:cubicBezTo>
                    <a:pt x="18549" y="6939"/>
                    <a:pt x="18611" y="6944"/>
                    <a:pt x="18673" y="6944"/>
                  </a:cubicBezTo>
                  <a:cubicBezTo>
                    <a:pt x="19341" y="6944"/>
                    <a:pt x="19983" y="6374"/>
                    <a:pt x="19901" y="5679"/>
                  </a:cubicBezTo>
                  <a:cubicBezTo>
                    <a:pt x="19842" y="5113"/>
                    <a:pt x="19321" y="4771"/>
                    <a:pt x="18800" y="4756"/>
                  </a:cubicBezTo>
                  <a:cubicBezTo>
                    <a:pt x="18773" y="4754"/>
                    <a:pt x="18746" y="4753"/>
                    <a:pt x="18718" y="4753"/>
                  </a:cubicBezTo>
                  <a:cubicBezTo>
                    <a:pt x="18519" y="4753"/>
                    <a:pt x="18313" y="4802"/>
                    <a:pt x="18130" y="4920"/>
                  </a:cubicBezTo>
                  <a:cubicBezTo>
                    <a:pt x="17713" y="4473"/>
                    <a:pt x="17297" y="4012"/>
                    <a:pt x="16954" y="3506"/>
                  </a:cubicBezTo>
                  <a:cubicBezTo>
                    <a:pt x="17937" y="2866"/>
                    <a:pt x="18904" y="2211"/>
                    <a:pt x="19857" y="1526"/>
                  </a:cubicBezTo>
                  <a:close/>
                  <a:moveTo>
                    <a:pt x="17145" y="1"/>
                  </a:moveTo>
                  <a:cubicBezTo>
                    <a:pt x="16500" y="1"/>
                    <a:pt x="15868" y="301"/>
                    <a:pt x="15540" y="886"/>
                  </a:cubicBezTo>
                  <a:cubicBezTo>
                    <a:pt x="15287" y="1332"/>
                    <a:pt x="15287" y="1839"/>
                    <a:pt x="15406" y="2330"/>
                  </a:cubicBezTo>
                  <a:cubicBezTo>
                    <a:pt x="15041" y="2070"/>
                    <a:pt x="14561" y="1916"/>
                    <a:pt x="14102" y="1916"/>
                  </a:cubicBezTo>
                  <a:cubicBezTo>
                    <a:pt x="13455" y="1916"/>
                    <a:pt x="12850" y="2221"/>
                    <a:pt x="12667" y="2970"/>
                  </a:cubicBezTo>
                  <a:cubicBezTo>
                    <a:pt x="12518" y="3580"/>
                    <a:pt x="12593" y="4265"/>
                    <a:pt x="12816" y="4950"/>
                  </a:cubicBezTo>
                  <a:cubicBezTo>
                    <a:pt x="12712" y="5024"/>
                    <a:pt x="12593" y="5083"/>
                    <a:pt x="12489" y="5158"/>
                  </a:cubicBezTo>
                  <a:cubicBezTo>
                    <a:pt x="12188" y="4588"/>
                    <a:pt x="11437" y="4263"/>
                    <a:pt x="10719" y="4263"/>
                  </a:cubicBezTo>
                  <a:cubicBezTo>
                    <a:pt x="10124" y="4263"/>
                    <a:pt x="9550" y="4487"/>
                    <a:pt x="9274" y="4979"/>
                  </a:cubicBezTo>
                  <a:cubicBezTo>
                    <a:pt x="8887" y="5679"/>
                    <a:pt x="9229" y="6512"/>
                    <a:pt x="9571" y="7182"/>
                  </a:cubicBezTo>
                  <a:cubicBezTo>
                    <a:pt x="9541" y="7197"/>
                    <a:pt x="9512" y="7212"/>
                    <a:pt x="9497" y="7242"/>
                  </a:cubicBezTo>
                  <a:cubicBezTo>
                    <a:pt x="9393" y="7301"/>
                    <a:pt x="9288" y="7376"/>
                    <a:pt x="9199" y="7450"/>
                  </a:cubicBezTo>
                  <a:cubicBezTo>
                    <a:pt x="8859" y="6769"/>
                    <a:pt x="7983" y="6138"/>
                    <a:pt x="7220" y="6138"/>
                  </a:cubicBezTo>
                  <a:cubicBezTo>
                    <a:pt x="7150" y="6138"/>
                    <a:pt x="7080" y="6144"/>
                    <a:pt x="7011" y="6155"/>
                  </a:cubicBezTo>
                  <a:cubicBezTo>
                    <a:pt x="6029" y="6304"/>
                    <a:pt x="5716" y="7346"/>
                    <a:pt x="5761" y="8209"/>
                  </a:cubicBezTo>
                  <a:cubicBezTo>
                    <a:pt x="5790" y="8701"/>
                    <a:pt x="5954" y="9207"/>
                    <a:pt x="6163" y="9713"/>
                  </a:cubicBezTo>
                  <a:cubicBezTo>
                    <a:pt x="6088" y="9772"/>
                    <a:pt x="6014" y="9832"/>
                    <a:pt x="5939" y="9891"/>
                  </a:cubicBezTo>
                  <a:cubicBezTo>
                    <a:pt x="5718" y="9065"/>
                    <a:pt x="4418" y="8518"/>
                    <a:pt x="3288" y="8518"/>
                  </a:cubicBezTo>
                  <a:cubicBezTo>
                    <a:pt x="2667" y="8518"/>
                    <a:pt x="2098" y="8683"/>
                    <a:pt x="1786" y="9058"/>
                  </a:cubicBezTo>
                  <a:cubicBezTo>
                    <a:pt x="1012" y="10010"/>
                    <a:pt x="1504" y="11335"/>
                    <a:pt x="2054" y="12273"/>
                  </a:cubicBezTo>
                  <a:cubicBezTo>
                    <a:pt x="2129" y="12392"/>
                    <a:pt x="2218" y="12541"/>
                    <a:pt x="2307" y="12690"/>
                  </a:cubicBezTo>
                  <a:cubicBezTo>
                    <a:pt x="1891" y="13002"/>
                    <a:pt x="1474" y="13330"/>
                    <a:pt x="1057" y="13642"/>
                  </a:cubicBezTo>
                  <a:cubicBezTo>
                    <a:pt x="819" y="13821"/>
                    <a:pt x="566" y="14000"/>
                    <a:pt x="313" y="14178"/>
                  </a:cubicBezTo>
                  <a:cubicBezTo>
                    <a:pt x="194" y="14267"/>
                    <a:pt x="15" y="14357"/>
                    <a:pt x="15" y="14535"/>
                  </a:cubicBezTo>
                  <a:cubicBezTo>
                    <a:pt x="0" y="14803"/>
                    <a:pt x="268" y="15146"/>
                    <a:pt x="387" y="15384"/>
                  </a:cubicBezTo>
                  <a:cubicBezTo>
                    <a:pt x="566" y="15726"/>
                    <a:pt x="759" y="16054"/>
                    <a:pt x="938" y="16396"/>
                  </a:cubicBezTo>
                  <a:cubicBezTo>
                    <a:pt x="1697" y="17721"/>
                    <a:pt x="2575" y="18956"/>
                    <a:pt x="3394" y="20236"/>
                  </a:cubicBezTo>
                  <a:cubicBezTo>
                    <a:pt x="4734" y="22365"/>
                    <a:pt x="6118" y="24449"/>
                    <a:pt x="7517" y="26518"/>
                  </a:cubicBezTo>
                  <a:cubicBezTo>
                    <a:pt x="10122" y="30358"/>
                    <a:pt x="12548" y="34317"/>
                    <a:pt x="15064" y="38188"/>
                  </a:cubicBezTo>
                  <a:cubicBezTo>
                    <a:pt x="15176" y="38350"/>
                    <a:pt x="15331" y="38418"/>
                    <a:pt x="15492" y="38418"/>
                  </a:cubicBezTo>
                  <a:cubicBezTo>
                    <a:pt x="15523" y="38418"/>
                    <a:pt x="15554" y="38416"/>
                    <a:pt x="15585" y="38411"/>
                  </a:cubicBezTo>
                  <a:cubicBezTo>
                    <a:pt x="15615" y="38396"/>
                    <a:pt x="15644" y="38396"/>
                    <a:pt x="15674" y="38381"/>
                  </a:cubicBezTo>
                  <a:cubicBezTo>
                    <a:pt x="15689" y="38381"/>
                    <a:pt x="15689" y="38381"/>
                    <a:pt x="15704" y="38366"/>
                  </a:cubicBezTo>
                  <a:cubicBezTo>
                    <a:pt x="15734" y="38351"/>
                    <a:pt x="15748" y="38351"/>
                    <a:pt x="15778" y="38336"/>
                  </a:cubicBezTo>
                  <a:cubicBezTo>
                    <a:pt x="15778" y="38322"/>
                    <a:pt x="15778" y="38322"/>
                    <a:pt x="15793" y="38322"/>
                  </a:cubicBezTo>
                  <a:cubicBezTo>
                    <a:pt x="19202" y="36059"/>
                    <a:pt x="22625" y="33826"/>
                    <a:pt x="25974" y="31460"/>
                  </a:cubicBezTo>
                  <a:cubicBezTo>
                    <a:pt x="28356" y="29778"/>
                    <a:pt x="30633" y="27947"/>
                    <a:pt x="32941" y="26161"/>
                  </a:cubicBezTo>
                  <a:cubicBezTo>
                    <a:pt x="33432" y="25788"/>
                    <a:pt x="33923" y="25416"/>
                    <a:pt x="34414" y="25059"/>
                  </a:cubicBezTo>
                  <a:cubicBezTo>
                    <a:pt x="34652" y="24880"/>
                    <a:pt x="34905" y="24687"/>
                    <a:pt x="35144" y="24508"/>
                  </a:cubicBezTo>
                  <a:cubicBezTo>
                    <a:pt x="35278" y="24419"/>
                    <a:pt x="35456" y="24330"/>
                    <a:pt x="35456" y="24166"/>
                  </a:cubicBezTo>
                  <a:cubicBezTo>
                    <a:pt x="35471" y="23883"/>
                    <a:pt x="35203" y="23541"/>
                    <a:pt x="35069" y="23318"/>
                  </a:cubicBezTo>
                  <a:cubicBezTo>
                    <a:pt x="34890" y="22975"/>
                    <a:pt x="34712" y="22633"/>
                    <a:pt x="34518" y="22305"/>
                  </a:cubicBezTo>
                  <a:cubicBezTo>
                    <a:pt x="33774" y="20981"/>
                    <a:pt x="32896" y="19745"/>
                    <a:pt x="32077" y="18450"/>
                  </a:cubicBezTo>
                  <a:cubicBezTo>
                    <a:pt x="30738" y="16337"/>
                    <a:pt x="29353" y="14253"/>
                    <a:pt x="27939" y="12169"/>
                  </a:cubicBezTo>
                  <a:cubicBezTo>
                    <a:pt x="25349" y="8328"/>
                    <a:pt x="22923" y="4384"/>
                    <a:pt x="20407" y="514"/>
                  </a:cubicBezTo>
                  <a:cubicBezTo>
                    <a:pt x="20301" y="348"/>
                    <a:pt x="20148" y="277"/>
                    <a:pt x="19999" y="277"/>
                  </a:cubicBezTo>
                  <a:cubicBezTo>
                    <a:pt x="19961" y="277"/>
                    <a:pt x="19923" y="281"/>
                    <a:pt x="19887" y="291"/>
                  </a:cubicBezTo>
                  <a:cubicBezTo>
                    <a:pt x="19857" y="291"/>
                    <a:pt x="19827" y="305"/>
                    <a:pt x="19797" y="305"/>
                  </a:cubicBezTo>
                  <a:cubicBezTo>
                    <a:pt x="19782" y="320"/>
                    <a:pt x="19782" y="320"/>
                    <a:pt x="19767" y="320"/>
                  </a:cubicBezTo>
                  <a:cubicBezTo>
                    <a:pt x="19738" y="335"/>
                    <a:pt x="19723" y="350"/>
                    <a:pt x="19693" y="365"/>
                  </a:cubicBezTo>
                  <a:lnTo>
                    <a:pt x="19678" y="365"/>
                  </a:lnTo>
                  <a:cubicBezTo>
                    <a:pt x="19395" y="558"/>
                    <a:pt x="19127" y="737"/>
                    <a:pt x="18845" y="916"/>
                  </a:cubicBezTo>
                  <a:cubicBezTo>
                    <a:pt x="18621" y="499"/>
                    <a:pt x="18100" y="171"/>
                    <a:pt x="17669" y="67"/>
                  </a:cubicBezTo>
                  <a:cubicBezTo>
                    <a:pt x="17497" y="23"/>
                    <a:pt x="17321" y="1"/>
                    <a:pt x="171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2"/>
            <p:cNvSpPr/>
            <p:nvPr/>
          </p:nvSpPr>
          <p:spPr>
            <a:xfrm>
              <a:off x="3127425" y="1085750"/>
              <a:ext cx="409900" cy="268575"/>
            </a:xfrm>
            <a:custGeom>
              <a:avLst/>
              <a:gdLst/>
              <a:ahLst/>
              <a:cxnLst/>
              <a:rect l="l" t="t" r="r" b="b"/>
              <a:pathLst>
                <a:path w="16396" h="10743" extrusionOk="0">
                  <a:moveTo>
                    <a:pt x="16049" y="0"/>
                  </a:moveTo>
                  <a:cubicBezTo>
                    <a:pt x="16021" y="0"/>
                    <a:pt x="15991" y="6"/>
                    <a:pt x="15960" y="17"/>
                  </a:cubicBezTo>
                  <a:cubicBezTo>
                    <a:pt x="14606" y="583"/>
                    <a:pt x="13400" y="1669"/>
                    <a:pt x="12165" y="2458"/>
                  </a:cubicBezTo>
                  <a:cubicBezTo>
                    <a:pt x="10870" y="3307"/>
                    <a:pt x="9560" y="4110"/>
                    <a:pt x="8235" y="4884"/>
                  </a:cubicBezTo>
                  <a:cubicBezTo>
                    <a:pt x="5392" y="6522"/>
                    <a:pt x="2787" y="8353"/>
                    <a:pt x="168" y="10317"/>
                  </a:cubicBezTo>
                  <a:cubicBezTo>
                    <a:pt x="0" y="10446"/>
                    <a:pt x="111" y="10742"/>
                    <a:pt x="299" y="10742"/>
                  </a:cubicBezTo>
                  <a:cubicBezTo>
                    <a:pt x="328" y="10742"/>
                    <a:pt x="359" y="10735"/>
                    <a:pt x="391" y="10719"/>
                  </a:cubicBezTo>
                  <a:cubicBezTo>
                    <a:pt x="3159" y="9320"/>
                    <a:pt x="5645" y="7296"/>
                    <a:pt x="8339" y="5733"/>
                  </a:cubicBezTo>
                  <a:cubicBezTo>
                    <a:pt x="11078" y="4140"/>
                    <a:pt x="13519" y="2175"/>
                    <a:pt x="16184" y="493"/>
                  </a:cubicBezTo>
                  <a:cubicBezTo>
                    <a:pt x="16396" y="347"/>
                    <a:pt x="16277" y="0"/>
                    <a:pt x="160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2"/>
            <p:cNvSpPr/>
            <p:nvPr/>
          </p:nvSpPr>
          <p:spPr>
            <a:xfrm>
              <a:off x="3184725" y="1160175"/>
              <a:ext cx="406500" cy="284925"/>
            </a:xfrm>
            <a:custGeom>
              <a:avLst/>
              <a:gdLst/>
              <a:ahLst/>
              <a:cxnLst/>
              <a:rect l="l" t="t" r="r" b="b"/>
              <a:pathLst>
                <a:path w="16260" h="11397" extrusionOk="0">
                  <a:moveTo>
                    <a:pt x="15837" y="0"/>
                  </a:moveTo>
                  <a:cubicBezTo>
                    <a:pt x="15795" y="0"/>
                    <a:pt x="15751" y="10"/>
                    <a:pt x="15708" y="32"/>
                  </a:cubicBezTo>
                  <a:cubicBezTo>
                    <a:pt x="12820" y="1550"/>
                    <a:pt x="10096" y="3768"/>
                    <a:pt x="7447" y="5688"/>
                  </a:cubicBezTo>
                  <a:cubicBezTo>
                    <a:pt x="5050" y="7430"/>
                    <a:pt x="2401" y="8918"/>
                    <a:pt x="212" y="10913"/>
                  </a:cubicBezTo>
                  <a:cubicBezTo>
                    <a:pt x="1" y="11113"/>
                    <a:pt x="179" y="11396"/>
                    <a:pt x="403" y="11396"/>
                  </a:cubicBezTo>
                  <a:cubicBezTo>
                    <a:pt x="463" y="11396"/>
                    <a:pt x="525" y="11376"/>
                    <a:pt x="585" y="11330"/>
                  </a:cubicBezTo>
                  <a:cubicBezTo>
                    <a:pt x="2728" y="9648"/>
                    <a:pt x="5110" y="8323"/>
                    <a:pt x="7313" y="6715"/>
                  </a:cubicBezTo>
                  <a:cubicBezTo>
                    <a:pt x="10141" y="4661"/>
                    <a:pt x="12999" y="2220"/>
                    <a:pt x="16005" y="464"/>
                  </a:cubicBezTo>
                  <a:cubicBezTo>
                    <a:pt x="16259" y="324"/>
                    <a:pt x="16080" y="0"/>
                    <a:pt x="158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2"/>
            <p:cNvSpPr/>
            <p:nvPr/>
          </p:nvSpPr>
          <p:spPr>
            <a:xfrm>
              <a:off x="3254025" y="1266600"/>
              <a:ext cx="380700" cy="261175"/>
            </a:xfrm>
            <a:custGeom>
              <a:avLst/>
              <a:gdLst/>
              <a:ahLst/>
              <a:cxnLst/>
              <a:rect l="l" t="t" r="r" b="b"/>
              <a:pathLst>
                <a:path w="15228" h="10447" extrusionOk="0">
                  <a:moveTo>
                    <a:pt x="14887" y="0"/>
                  </a:moveTo>
                  <a:cubicBezTo>
                    <a:pt x="14859" y="0"/>
                    <a:pt x="14828" y="5"/>
                    <a:pt x="14796" y="17"/>
                  </a:cubicBezTo>
                  <a:cubicBezTo>
                    <a:pt x="12087" y="1119"/>
                    <a:pt x="9840" y="3307"/>
                    <a:pt x="7369" y="4855"/>
                  </a:cubicBezTo>
                  <a:cubicBezTo>
                    <a:pt x="4853" y="6418"/>
                    <a:pt x="2546" y="8129"/>
                    <a:pt x="224" y="9975"/>
                  </a:cubicBezTo>
                  <a:cubicBezTo>
                    <a:pt x="1" y="10149"/>
                    <a:pt x="170" y="10446"/>
                    <a:pt x="405" y="10446"/>
                  </a:cubicBezTo>
                  <a:cubicBezTo>
                    <a:pt x="452" y="10446"/>
                    <a:pt x="502" y="10434"/>
                    <a:pt x="551" y="10407"/>
                  </a:cubicBezTo>
                  <a:cubicBezTo>
                    <a:pt x="2963" y="9008"/>
                    <a:pt x="5136" y="7206"/>
                    <a:pt x="7488" y="5718"/>
                  </a:cubicBezTo>
                  <a:cubicBezTo>
                    <a:pt x="10078" y="4081"/>
                    <a:pt x="12310" y="1952"/>
                    <a:pt x="14990" y="464"/>
                  </a:cubicBezTo>
                  <a:cubicBezTo>
                    <a:pt x="15228" y="331"/>
                    <a:pt x="15114" y="0"/>
                    <a:pt x="14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2"/>
            <p:cNvSpPr/>
            <p:nvPr/>
          </p:nvSpPr>
          <p:spPr>
            <a:xfrm>
              <a:off x="3307600" y="1354700"/>
              <a:ext cx="366800" cy="258075"/>
            </a:xfrm>
            <a:custGeom>
              <a:avLst/>
              <a:gdLst/>
              <a:ahLst/>
              <a:cxnLst/>
              <a:rect l="l" t="t" r="r" b="b"/>
              <a:pathLst>
                <a:path w="14672" h="10323" extrusionOk="0">
                  <a:moveTo>
                    <a:pt x="14218" y="1"/>
                  </a:moveTo>
                  <a:cubicBezTo>
                    <a:pt x="14198" y="1"/>
                    <a:pt x="14178" y="3"/>
                    <a:pt x="14157" y="6"/>
                  </a:cubicBezTo>
                  <a:cubicBezTo>
                    <a:pt x="13130" y="170"/>
                    <a:pt x="12564" y="735"/>
                    <a:pt x="11730" y="1331"/>
                  </a:cubicBezTo>
                  <a:cubicBezTo>
                    <a:pt x="10435" y="2254"/>
                    <a:pt x="9096" y="3087"/>
                    <a:pt x="7845" y="4084"/>
                  </a:cubicBezTo>
                  <a:cubicBezTo>
                    <a:pt x="5360" y="6034"/>
                    <a:pt x="2576" y="7687"/>
                    <a:pt x="224" y="9770"/>
                  </a:cubicBezTo>
                  <a:cubicBezTo>
                    <a:pt x="1" y="9969"/>
                    <a:pt x="222" y="10323"/>
                    <a:pt x="475" y="10323"/>
                  </a:cubicBezTo>
                  <a:cubicBezTo>
                    <a:pt x="525" y="10323"/>
                    <a:pt x="577" y="10309"/>
                    <a:pt x="626" y="10276"/>
                  </a:cubicBezTo>
                  <a:cubicBezTo>
                    <a:pt x="2963" y="8669"/>
                    <a:pt x="5255" y="7195"/>
                    <a:pt x="7473" y="5439"/>
                  </a:cubicBezTo>
                  <a:cubicBezTo>
                    <a:pt x="8619" y="4531"/>
                    <a:pt x="9766" y="3638"/>
                    <a:pt x="10941" y="2789"/>
                  </a:cubicBezTo>
                  <a:cubicBezTo>
                    <a:pt x="12013" y="2015"/>
                    <a:pt x="13085" y="973"/>
                    <a:pt x="14320" y="557"/>
                  </a:cubicBezTo>
                  <a:cubicBezTo>
                    <a:pt x="14671" y="444"/>
                    <a:pt x="14546" y="1"/>
                    <a:pt x="14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32"/>
          <p:cNvGrpSpPr/>
          <p:nvPr/>
        </p:nvGrpSpPr>
        <p:grpSpPr>
          <a:xfrm rot="10224574">
            <a:off x="7053768" y="3035300"/>
            <a:ext cx="463376" cy="661313"/>
            <a:chOff x="4788241" y="4185875"/>
            <a:chExt cx="463387" cy="661329"/>
          </a:xfrm>
        </p:grpSpPr>
        <p:sp>
          <p:nvSpPr>
            <p:cNvPr id="837" name="Google Shape;837;p32"/>
            <p:cNvSpPr/>
            <p:nvPr/>
          </p:nvSpPr>
          <p:spPr>
            <a:xfrm>
              <a:off x="4788241" y="4319546"/>
              <a:ext cx="463387" cy="527658"/>
            </a:xfrm>
            <a:custGeom>
              <a:avLst/>
              <a:gdLst/>
              <a:ahLst/>
              <a:cxnLst/>
              <a:rect l="l" t="t" r="r" b="b"/>
              <a:pathLst>
                <a:path w="12192" h="13883" extrusionOk="0">
                  <a:moveTo>
                    <a:pt x="5433" y="637"/>
                  </a:moveTo>
                  <a:cubicBezTo>
                    <a:pt x="5865" y="2245"/>
                    <a:pt x="6327" y="3852"/>
                    <a:pt x="6967" y="5400"/>
                  </a:cubicBezTo>
                  <a:cubicBezTo>
                    <a:pt x="6907" y="5400"/>
                    <a:pt x="6847" y="5430"/>
                    <a:pt x="6803" y="5490"/>
                  </a:cubicBezTo>
                  <a:cubicBezTo>
                    <a:pt x="6148" y="6368"/>
                    <a:pt x="5314" y="7276"/>
                    <a:pt x="5270" y="8422"/>
                  </a:cubicBezTo>
                  <a:cubicBezTo>
                    <a:pt x="5240" y="9241"/>
                    <a:pt x="5701" y="10074"/>
                    <a:pt x="6535" y="10268"/>
                  </a:cubicBezTo>
                  <a:cubicBezTo>
                    <a:pt x="6666" y="10297"/>
                    <a:pt x="6790" y="10311"/>
                    <a:pt x="6907" y="10311"/>
                  </a:cubicBezTo>
                  <a:cubicBezTo>
                    <a:pt x="8513" y="10311"/>
                    <a:pt x="8784" y="7692"/>
                    <a:pt x="8396" y="6457"/>
                  </a:cubicBezTo>
                  <a:lnTo>
                    <a:pt x="8396" y="6457"/>
                  </a:lnTo>
                  <a:cubicBezTo>
                    <a:pt x="9095" y="6844"/>
                    <a:pt x="9884" y="7112"/>
                    <a:pt x="10658" y="7291"/>
                  </a:cubicBezTo>
                  <a:cubicBezTo>
                    <a:pt x="10658" y="7306"/>
                    <a:pt x="10658" y="7320"/>
                    <a:pt x="10673" y="7335"/>
                  </a:cubicBezTo>
                  <a:cubicBezTo>
                    <a:pt x="11353" y="10124"/>
                    <a:pt x="9630" y="13319"/>
                    <a:pt x="6714" y="13319"/>
                  </a:cubicBezTo>
                  <a:cubicBezTo>
                    <a:pt x="6377" y="13319"/>
                    <a:pt x="6024" y="13276"/>
                    <a:pt x="5657" y="13185"/>
                  </a:cubicBezTo>
                  <a:cubicBezTo>
                    <a:pt x="2322" y="12366"/>
                    <a:pt x="0" y="7008"/>
                    <a:pt x="4406" y="5921"/>
                  </a:cubicBezTo>
                  <a:cubicBezTo>
                    <a:pt x="4555" y="5892"/>
                    <a:pt x="4689" y="5713"/>
                    <a:pt x="4645" y="5549"/>
                  </a:cubicBezTo>
                  <a:cubicBezTo>
                    <a:pt x="4183" y="4150"/>
                    <a:pt x="3841" y="2751"/>
                    <a:pt x="3573" y="1292"/>
                  </a:cubicBezTo>
                  <a:cubicBezTo>
                    <a:pt x="4228" y="1128"/>
                    <a:pt x="4838" y="905"/>
                    <a:pt x="5433" y="637"/>
                  </a:cubicBezTo>
                  <a:close/>
                  <a:moveTo>
                    <a:pt x="5613" y="0"/>
                  </a:moveTo>
                  <a:cubicBezTo>
                    <a:pt x="5574" y="0"/>
                    <a:pt x="5533" y="9"/>
                    <a:pt x="5493" y="27"/>
                  </a:cubicBezTo>
                  <a:cubicBezTo>
                    <a:pt x="4808" y="354"/>
                    <a:pt x="4109" y="622"/>
                    <a:pt x="3394" y="831"/>
                  </a:cubicBezTo>
                  <a:cubicBezTo>
                    <a:pt x="3364" y="831"/>
                    <a:pt x="3335" y="846"/>
                    <a:pt x="3320" y="860"/>
                  </a:cubicBezTo>
                  <a:cubicBezTo>
                    <a:pt x="3303" y="858"/>
                    <a:pt x="3287" y="857"/>
                    <a:pt x="3270" y="857"/>
                  </a:cubicBezTo>
                  <a:cubicBezTo>
                    <a:pt x="3090" y="857"/>
                    <a:pt x="2907" y="1000"/>
                    <a:pt x="2948" y="1218"/>
                  </a:cubicBezTo>
                  <a:cubicBezTo>
                    <a:pt x="3096" y="2111"/>
                    <a:pt x="4168" y="4790"/>
                    <a:pt x="3722" y="5460"/>
                  </a:cubicBezTo>
                  <a:cubicBezTo>
                    <a:pt x="3573" y="5698"/>
                    <a:pt x="2695" y="6011"/>
                    <a:pt x="2427" y="6264"/>
                  </a:cubicBezTo>
                  <a:cubicBezTo>
                    <a:pt x="2055" y="6621"/>
                    <a:pt x="1742" y="7053"/>
                    <a:pt x="1548" y="7529"/>
                  </a:cubicBezTo>
                  <a:cubicBezTo>
                    <a:pt x="715" y="9464"/>
                    <a:pt x="1846" y="11473"/>
                    <a:pt x="3364" y="12709"/>
                  </a:cubicBezTo>
                  <a:cubicBezTo>
                    <a:pt x="4366" y="13526"/>
                    <a:pt x="5456" y="13882"/>
                    <a:pt x="6497" y="13882"/>
                  </a:cubicBezTo>
                  <a:cubicBezTo>
                    <a:pt x="9554" y="13882"/>
                    <a:pt x="12192" y="10807"/>
                    <a:pt x="10971" y="7276"/>
                  </a:cubicBezTo>
                  <a:cubicBezTo>
                    <a:pt x="10971" y="7261"/>
                    <a:pt x="10956" y="7246"/>
                    <a:pt x="10956" y="7246"/>
                  </a:cubicBezTo>
                  <a:cubicBezTo>
                    <a:pt x="11000" y="7157"/>
                    <a:pt x="10985" y="7038"/>
                    <a:pt x="10866" y="7008"/>
                  </a:cubicBezTo>
                  <a:cubicBezTo>
                    <a:pt x="10033" y="6695"/>
                    <a:pt x="9244" y="6338"/>
                    <a:pt x="8440" y="5951"/>
                  </a:cubicBezTo>
                  <a:cubicBezTo>
                    <a:pt x="8400" y="5931"/>
                    <a:pt x="8359" y="5922"/>
                    <a:pt x="8322" y="5922"/>
                  </a:cubicBezTo>
                  <a:cubicBezTo>
                    <a:pt x="8165" y="5922"/>
                    <a:pt x="8047" y="6075"/>
                    <a:pt x="8083" y="6219"/>
                  </a:cubicBezTo>
                  <a:cubicBezTo>
                    <a:pt x="8023" y="6249"/>
                    <a:pt x="7979" y="6323"/>
                    <a:pt x="7994" y="6412"/>
                  </a:cubicBezTo>
                  <a:cubicBezTo>
                    <a:pt x="8142" y="7112"/>
                    <a:pt x="8187" y="7827"/>
                    <a:pt x="7964" y="8526"/>
                  </a:cubicBezTo>
                  <a:cubicBezTo>
                    <a:pt x="7787" y="9057"/>
                    <a:pt x="7385" y="9757"/>
                    <a:pt x="6811" y="9757"/>
                  </a:cubicBezTo>
                  <a:cubicBezTo>
                    <a:pt x="6661" y="9757"/>
                    <a:pt x="6499" y="9709"/>
                    <a:pt x="6327" y="9598"/>
                  </a:cubicBezTo>
                  <a:cubicBezTo>
                    <a:pt x="4808" y="8630"/>
                    <a:pt x="6594" y="6651"/>
                    <a:pt x="7220" y="5758"/>
                  </a:cubicBezTo>
                  <a:cubicBezTo>
                    <a:pt x="7234" y="5728"/>
                    <a:pt x="7234" y="5713"/>
                    <a:pt x="7249" y="5683"/>
                  </a:cubicBezTo>
                  <a:cubicBezTo>
                    <a:pt x="7324" y="5653"/>
                    <a:pt x="7383" y="5579"/>
                    <a:pt x="7368" y="5490"/>
                  </a:cubicBezTo>
                  <a:cubicBezTo>
                    <a:pt x="6922" y="3718"/>
                    <a:pt x="6341" y="1977"/>
                    <a:pt x="5880" y="205"/>
                  </a:cubicBezTo>
                  <a:cubicBezTo>
                    <a:pt x="5846" y="82"/>
                    <a:pt x="5736" y="0"/>
                    <a:pt x="56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2"/>
            <p:cNvSpPr/>
            <p:nvPr/>
          </p:nvSpPr>
          <p:spPr>
            <a:xfrm>
              <a:off x="4849889" y="4185875"/>
              <a:ext cx="178065" cy="133976"/>
            </a:xfrm>
            <a:custGeom>
              <a:avLst/>
              <a:gdLst/>
              <a:ahLst/>
              <a:cxnLst/>
              <a:rect l="l" t="t" r="r" b="b"/>
              <a:pathLst>
                <a:path w="4685" h="3525" extrusionOk="0">
                  <a:moveTo>
                    <a:pt x="1887" y="545"/>
                  </a:moveTo>
                  <a:cubicBezTo>
                    <a:pt x="2016" y="545"/>
                    <a:pt x="2156" y="566"/>
                    <a:pt x="2308" y="612"/>
                  </a:cubicBezTo>
                  <a:cubicBezTo>
                    <a:pt x="4123" y="1174"/>
                    <a:pt x="2280" y="3147"/>
                    <a:pt x="1495" y="3147"/>
                  </a:cubicBezTo>
                  <a:cubicBezTo>
                    <a:pt x="1450" y="3147"/>
                    <a:pt x="1408" y="3141"/>
                    <a:pt x="1370" y="3127"/>
                  </a:cubicBezTo>
                  <a:cubicBezTo>
                    <a:pt x="1370" y="3068"/>
                    <a:pt x="1355" y="3008"/>
                    <a:pt x="1296" y="2948"/>
                  </a:cubicBezTo>
                  <a:cubicBezTo>
                    <a:pt x="494" y="2173"/>
                    <a:pt x="748" y="545"/>
                    <a:pt x="1887" y="545"/>
                  </a:cubicBezTo>
                  <a:close/>
                  <a:moveTo>
                    <a:pt x="1929" y="1"/>
                  </a:moveTo>
                  <a:cubicBezTo>
                    <a:pt x="1427" y="1"/>
                    <a:pt x="933" y="206"/>
                    <a:pt x="611" y="626"/>
                  </a:cubicBezTo>
                  <a:cubicBezTo>
                    <a:pt x="1" y="1430"/>
                    <a:pt x="179" y="2636"/>
                    <a:pt x="909" y="3321"/>
                  </a:cubicBezTo>
                  <a:cubicBezTo>
                    <a:pt x="960" y="3371"/>
                    <a:pt x="1024" y="3394"/>
                    <a:pt x="1089" y="3394"/>
                  </a:cubicBezTo>
                  <a:cubicBezTo>
                    <a:pt x="1119" y="3394"/>
                    <a:pt x="1149" y="3390"/>
                    <a:pt x="1177" y="3380"/>
                  </a:cubicBezTo>
                  <a:cubicBezTo>
                    <a:pt x="1299" y="3479"/>
                    <a:pt x="1449" y="3524"/>
                    <a:pt x="1616" y="3524"/>
                  </a:cubicBezTo>
                  <a:cubicBezTo>
                    <a:pt x="2772" y="3524"/>
                    <a:pt x="4684" y="1362"/>
                    <a:pt x="2889" y="269"/>
                  </a:cubicBezTo>
                  <a:cubicBezTo>
                    <a:pt x="2598" y="91"/>
                    <a:pt x="2262" y="1"/>
                    <a:pt x="19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" name="Google Shape;839;p32"/>
          <p:cNvGrpSpPr/>
          <p:nvPr/>
        </p:nvGrpSpPr>
        <p:grpSpPr>
          <a:xfrm>
            <a:off x="7574014" y="421988"/>
            <a:ext cx="713150" cy="841975"/>
            <a:chOff x="363425" y="3962275"/>
            <a:chExt cx="713150" cy="841975"/>
          </a:xfrm>
        </p:grpSpPr>
        <p:sp>
          <p:nvSpPr>
            <p:cNvPr id="840" name="Google Shape;840;p32"/>
            <p:cNvSpPr/>
            <p:nvPr/>
          </p:nvSpPr>
          <p:spPr>
            <a:xfrm>
              <a:off x="703075" y="4015750"/>
              <a:ext cx="307275" cy="260450"/>
            </a:xfrm>
            <a:custGeom>
              <a:avLst/>
              <a:gdLst/>
              <a:ahLst/>
              <a:cxnLst/>
              <a:rect l="l" t="t" r="r" b="b"/>
              <a:pathLst>
                <a:path w="12291" h="10418" extrusionOk="0">
                  <a:moveTo>
                    <a:pt x="5363" y="3788"/>
                  </a:moveTo>
                  <a:cubicBezTo>
                    <a:pt x="5701" y="3788"/>
                    <a:pt x="6030" y="3961"/>
                    <a:pt x="6292" y="4203"/>
                  </a:cubicBezTo>
                  <a:cubicBezTo>
                    <a:pt x="6589" y="4471"/>
                    <a:pt x="6738" y="4813"/>
                    <a:pt x="6753" y="5170"/>
                  </a:cubicBezTo>
                  <a:cubicBezTo>
                    <a:pt x="6321" y="5691"/>
                    <a:pt x="6128" y="6242"/>
                    <a:pt x="5607" y="6733"/>
                  </a:cubicBezTo>
                  <a:cubicBezTo>
                    <a:pt x="5592" y="6733"/>
                    <a:pt x="5592" y="6748"/>
                    <a:pt x="5577" y="6763"/>
                  </a:cubicBezTo>
                  <a:cubicBezTo>
                    <a:pt x="5323" y="6957"/>
                    <a:pt x="5060" y="7085"/>
                    <a:pt x="4796" y="7085"/>
                  </a:cubicBezTo>
                  <a:cubicBezTo>
                    <a:pt x="4594" y="7085"/>
                    <a:pt x="4392" y="7011"/>
                    <a:pt x="4193" y="6837"/>
                  </a:cubicBezTo>
                  <a:cubicBezTo>
                    <a:pt x="3895" y="6569"/>
                    <a:pt x="3731" y="6227"/>
                    <a:pt x="3731" y="5840"/>
                  </a:cubicBezTo>
                  <a:cubicBezTo>
                    <a:pt x="3731" y="5155"/>
                    <a:pt x="4297" y="4262"/>
                    <a:pt x="4877" y="3920"/>
                  </a:cubicBezTo>
                  <a:cubicBezTo>
                    <a:pt x="5037" y="3828"/>
                    <a:pt x="5201" y="3788"/>
                    <a:pt x="5363" y="3788"/>
                  </a:cubicBezTo>
                  <a:close/>
                  <a:moveTo>
                    <a:pt x="5784" y="0"/>
                  </a:moveTo>
                  <a:cubicBezTo>
                    <a:pt x="2711" y="0"/>
                    <a:pt x="0" y="2500"/>
                    <a:pt x="189" y="5706"/>
                  </a:cubicBezTo>
                  <a:cubicBezTo>
                    <a:pt x="315" y="7781"/>
                    <a:pt x="2655" y="10417"/>
                    <a:pt x="4893" y="10417"/>
                  </a:cubicBezTo>
                  <a:cubicBezTo>
                    <a:pt x="5546" y="10417"/>
                    <a:pt x="6190" y="10193"/>
                    <a:pt x="6768" y="9666"/>
                  </a:cubicBezTo>
                  <a:cubicBezTo>
                    <a:pt x="6986" y="9462"/>
                    <a:pt x="6835" y="9159"/>
                    <a:pt x="6564" y="9159"/>
                  </a:cubicBezTo>
                  <a:cubicBezTo>
                    <a:pt x="6558" y="9159"/>
                    <a:pt x="6551" y="9159"/>
                    <a:pt x="6545" y="9159"/>
                  </a:cubicBezTo>
                  <a:cubicBezTo>
                    <a:pt x="5982" y="9176"/>
                    <a:pt x="5449" y="9262"/>
                    <a:pt x="4914" y="9262"/>
                  </a:cubicBezTo>
                  <a:cubicBezTo>
                    <a:pt x="4515" y="9262"/>
                    <a:pt x="4115" y="9214"/>
                    <a:pt x="3702" y="9055"/>
                  </a:cubicBezTo>
                  <a:cubicBezTo>
                    <a:pt x="2719" y="8668"/>
                    <a:pt x="1841" y="7805"/>
                    <a:pt x="1439" y="6823"/>
                  </a:cubicBezTo>
                  <a:cubicBezTo>
                    <a:pt x="606" y="4783"/>
                    <a:pt x="1900" y="2327"/>
                    <a:pt x="3821" y="1464"/>
                  </a:cubicBezTo>
                  <a:cubicBezTo>
                    <a:pt x="4426" y="1191"/>
                    <a:pt x="5120" y="1054"/>
                    <a:pt x="5821" y="1054"/>
                  </a:cubicBezTo>
                  <a:cubicBezTo>
                    <a:pt x="7031" y="1054"/>
                    <a:pt x="8260" y="1462"/>
                    <a:pt x="9090" y="2283"/>
                  </a:cubicBezTo>
                  <a:cubicBezTo>
                    <a:pt x="9998" y="3191"/>
                    <a:pt x="10504" y="4694"/>
                    <a:pt x="9849" y="5900"/>
                  </a:cubicBezTo>
                  <a:cubicBezTo>
                    <a:pt x="9525" y="6480"/>
                    <a:pt x="9081" y="6742"/>
                    <a:pt x="8657" y="6742"/>
                  </a:cubicBezTo>
                  <a:cubicBezTo>
                    <a:pt x="8049" y="6742"/>
                    <a:pt x="7483" y="6202"/>
                    <a:pt x="7378" y="5289"/>
                  </a:cubicBezTo>
                  <a:cubicBezTo>
                    <a:pt x="7363" y="5185"/>
                    <a:pt x="7304" y="5111"/>
                    <a:pt x="7229" y="5066"/>
                  </a:cubicBezTo>
                  <a:cubicBezTo>
                    <a:pt x="7286" y="4131"/>
                    <a:pt x="6250" y="3153"/>
                    <a:pt x="5227" y="3153"/>
                  </a:cubicBezTo>
                  <a:cubicBezTo>
                    <a:pt x="4898" y="3153"/>
                    <a:pt x="4571" y="3253"/>
                    <a:pt x="4282" y="3488"/>
                  </a:cubicBezTo>
                  <a:cubicBezTo>
                    <a:pt x="3404" y="4218"/>
                    <a:pt x="2689" y="5542"/>
                    <a:pt x="3195" y="6659"/>
                  </a:cubicBezTo>
                  <a:cubicBezTo>
                    <a:pt x="3528" y="7406"/>
                    <a:pt x="4123" y="7782"/>
                    <a:pt x="4759" y="7782"/>
                  </a:cubicBezTo>
                  <a:cubicBezTo>
                    <a:pt x="5148" y="7782"/>
                    <a:pt x="5552" y="7641"/>
                    <a:pt x="5919" y="7358"/>
                  </a:cubicBezTo>
                  <a:cubicBezTo>
                    <a:pt x="5964" y="7343"/>
                    <a:pt x="6009" y="7314"/>
                    <a:pt x="6053" y="7269"/>
                  </a:cubicBezTo>
                  <a:cubicBezTo>
                    <a:pt x="6411" y="6927"/>
                    <a:pt x="6634" y="6525"/>
                    <a:pt x="6872" y="6138"/>
                  </a:cubicBezTo>
                  <a:cubicBezTo>
                    <a:pt x="7196" y="7024"/>
                    <a:pt x="7924" y="7531"/>
                    <a:pt x="8691" y="7531"/>
                  </a:cubicBezTo>
                  <a:cubicBezTo>
                    <a:pt x="9368" y="7531"/>
                    <a:pt x="10075" y="7136"/>
                    <a:pt x="10564" y="6257"/>
                  </a:cubicBezTo>
                  <a:cubicBezTo>
                    <a:pt x="12290" y="3086"/>
                    <a:pt x="9001" y="154"/>
                    <a:pt x="6024" y="5"/>
                  </a:cubicBezTo>
                  <a:cubicBezTo>
                    <a:pt x="5944" y="2"/>
                    <a:pt x="5864" y="0"/>
                    <a:pt x="57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2"/>
            <p:cNvSpPr/>
            <p:nvPr/>
          </p:nvSpPr>
          <p:spPr>
            <a:xfrm>
              <a:off x="363425" y="3962275"/>
              <a:ext cx="713150" cy="841975"/>
            </a:xfrm>
            <a:custGeom>
              <a:avLst/>
              <a:gdLst/>
              <a:ahLst/>
              <a:cxnLst/>
              <a:rect l="l" t="t" r="r" b="b"/>
              <a:pathLst>
                <a:path w="28526" h="33679" extrusionOk="0">
                  <a:moveTo>
                    <a:pt x="11780" y="6193"/>
                  </a:moveTo>
                  <a:cubicBezTo>
                    <a:pt x="11646" y="6833"/>
                    <a:pt x="11572" y="7488"/>
                    <a:pt x="11587" y="8083"/>
                  </a:cubicBezTo>
                  <a:cubicBezTo>
                    <a:pt x="11631" y="10569"/>
                    <a:pt x="12748" y="12519"/>
                    <a:pt x="14400" y="13754"/>
                  </a:cubicBezTo>
                  <a:cubicBezTo>
                    <a:pt x="12152" y="13457"/>
                    <a:pt x="9890" y="13144"/>
                    <a:pt x="7642" y="12832"/>
                  </a:cubicBezTo>
                  <a:cubicBezTo>
                    <a:pt x="6243" y="12638"/>
                    <a:pt x="4606" y="12221"/>
                    <a:pt x="3162" y="12221"/>
                  </a:cubicBezTo>
                  <a:cubicBezTo>
                    <a:pt x="4248" y="11760"/>
                    <a:pt x="5365" y="10539"/>
                    <a:pt x="6154" y="10033"/>
                  </a:cubicBezTo>
                  <a:cubicBezTo>
                    <a:pt x="7940" y="8887"/>
                    <a:pt x="10232" y="7741"/>
                    <a:pt x="11780" y="6193"/>
                  </a:cubicBezTo>
                  <a:close/>
                  <a:moveTo>
                    <a:pt x="19309" y="841"/>
                  </a:moveTo>
                  <a:cubicBezTo>
                    <a:pt x="19761" y="841"/>
                    <a:pt x="20233" y="884"/>
                    <a:pt x="20741" y="983"/>
                  </a:cubicBezTo>
                  <a:cubicBezTo>
                    <a:pt x="22914" y="1415"/>
                    <a:pt x="24879" y="2472"/>
                    <a:pt x="25861" y="4570"/>
                  </a:cubicBezTo>
                  <a:cubicBezTo>
                    <a:pt x="27737" y="8545"/>
                    <a:pt x="25355" y="13204"/>
                    <a:pt x="21187" y="14186"/>
                  </a:cubicBezTo>
                  <a:cubicBezTo>
                    <a:pt x="20546" y="14336"/>
                    <a:pt x="19892" y="14411"/>
                    <a:pt x="19260" y="14411"/>
                  </a:cubicBezTo>
                  <a:cubicBezTo>
                    <a:pt x="19203" y="14411"/>
                    <a:pt x="19146" y="14411"/>
                    <a:pt x="19089" y="14409"/>
                  </a:cubicBezTo>
                  <a:cubicBezTo>
                    <a:pt x="18553" y="14335"/>
                    <a:pt x="18032" y="14261"/>
                    <a:pt x="17496" y="14186"/>
                  </a:cubicBezTo>
                  <a:cubicBezTo>
                    <a:pt x="14608" y="13457"/>
                    <a:pt x="12435" y="11016"/>
                    <a:pt x="12480" y="7562"/>
                  </a:cubicBezTo>
                  <a:cubicBezTo>
                    <a:pt x="12510" y="4898"/>
                    <a:pt x="13730" y="2829"/>
                    <a:pt x="15725" y="1549"/>
                  </a:cubicBezTo>
                  <a:cubicBezTo>
                    <a:pt x="16980" y="1167"/>
                    <a:pt x="18067" y="841"/>
                    <a:pt x="19309" y="841"/>
                  </a:cubicBezTo>
                  <a:close/>
                  <a:moveTo>
                    <a:pt x="25266" y="12787"/>
                  </a:moveTo>
                  <a:cubicBezTo>
                    <a:pt x="25802" y="13457"/>
                    <a:pt x="26204" y="14201"/>
                    <a:pt x="26680" y="14930"/>
                  </a:cubicBezTo>
                  <a:cubicBezTo>
                    <a:pt x="26695" y="14960"/>
                    <a:pt x="26888" y="15273"/>
                    <a:pt x="27067" y="15481"/>
                  </a:cubicBezTo>
                  <a:cubicBezTo>
                    <a:pt x="25817" y="15198"/>
                    <a:pt x="24462" y="15139"/>
                    <a:pt x="23197" y="14975"/>
                  </a:cubicBezTo>
                  <a:cubicBezTo>
                    <a:pt x="22840" y="14915"/>
                    <a:pt x="22482" y="14871"/>
                    <a:pt x="22125" y="14826"/>
                  </a:cubicBezTo>
                  <a:cubicBezTo>
                    <a:pt x="23375" y="14395"/>
                    <a:pt x="24432" y="13695"/>
                    <a:pt x="25266" y="12787"/>
                  </a:cubicBezTo>
                  <a:close/>
                  <a:moveTo>
                    <a:pt x="2775" y="12459"/>
                  </a:moveTo>
                  <a:cubicBezTo>
                    <a:pt x="4367" y="12474"/>
                    <a:pt x="6317" y="13100"/>
                    <a:pt x="7895" y="13323"/>
                  </a:cubicBezTo>
                  <a:cubicBezTo>
                    <a:pt x="10411" y="13695"/>
                    <a:pt x="12926" y="14067"/>
                    <a:pt x="15442" y="14424"/>
                  </a:cubicBezTo>
                  <a:lnTo>
                    <a:pt x="15472" y="14424"/>
                  </a:lnTo>
                  <a:cubicBezTo>
                    <a:pt x="16594" y="14996"/>
                    <a:pt x="17881" y="15302"/>
                    <a:pt x="19219" y="15302"/>
                  </a:cubicBezTo>
                  <a:cubicBezTo>
                    <a:pt x="19726" y="15302"/>
                    <a:pt x="20240" y="15259"/>
                    <a:pt x="20756" y="15169"/>
                  </a:cubicBezTo>
                  <a:cubicBezTo>
                    <a:pt x="21604" y="15288"/>
                    <a:pt x="22468" y="15407"/>
                    <a:pt x="23316" y="15526"/>
                  </a:cubicBezTo>
                  <a:cubicBezTo>
                    <a:pt x="24432" y="15675"/>
                    <a:pt x="25623" y="15957"/>
                    <a:pt x="26784" y="16032"/>
                  </a:cubicBezTo>
                  <a:cubicBezTo>
                    <a:pt x="26010" y="16672"/>
                    <a:pt x="25147" y="17223"/>
                    <a:pt x="24343" y="17773"/>
                  </a:cubicBezTo>
                  <a:cubicBezTo>
                    <a:pt x="21872" y="19500"/>
                    <a:pt x="19371" y="21167"/>
                    <a:pt x="16841" y="22790"/>
                  </a:cubicBezTo>
                  <a:cubicBezTo>
                    <a:pt x="16335" y="23102"/>
                    <a:pt x="15844" y="23489"/>
                    <a:pt x="15308" y="23772"/>
                  </a:cubicBezTo>
                  <a:cubicBezTo>
                    <a:pt x="14832" y="24024"/>
                    <a:pt x="14520" y="24165"/>
                    <a:pt x="14235" y="24165"/>
                  </a:cubicBezTo>
                  <a:cubicBezTo>
                    <a:pt x="13933" y="24165"/>
                    <a:pt x="13660" y="24006"/>
                    <a:pt x="13254" y="23653"/>
                  </a:cubicBezTo>
                  <a:cubicBezTo>
                    <a:pt x="12093" y="22641"/>
                    <a:pt x="10976" y="21569"/>
                    <a:pt x="9890" y="20482"/>
                  </a:cubicBezTo>
                  <a:cubicBezTo>
                    <a:pt x="7344" y="17952"/>
                    <a:pt x="5320" y="14945"/>
                    <a:pt x="2775" y="12459"/>
                  </a:cubicBezTo>
                  <a:close/>
                  <a:moveTo>
                    <a:pt x="2566" y="12772"/>
                  </a:moveTo>
                  <a:cubicBezTo>
                    <a:pt x="4457" y="16002"/>
                    <a:pt x="6764" y="18845"/>
                    <a:pt x="9443" y="21450"/>
                  </a:cubicBezTo>
                  <a:cubicBezTo>
                    <a:pt x="9786" y="21792"/>
                    <a:pt x="10217" y="22284"/>
                    <a:pt x="10708" y="22805"/>
                  </a:cubicBezTo>
                  <a:cubicBezTo>
                    <a:pt x="9026" y="23951"/>
                    <a:pt x="7240" y="25022"/>
                    <a:pt x="5543" y="26109"/>
                  </a:cubicBezTo>
                  <a:cubicBezTo>
                    <a:pt x="3966" y="27106"/>
                    <a:pt x="2209" y="27910"/>
                    <a:pt x="914" y="29279"/>
                  </a:cubicBezTo>
                  <a:lnTo>
                    <a:pt x="899" y="29279"/>
                  </a:lnTo>
                  <a:cubicBezTo>
                    <a:pt x="1331" y="26064"/>
                    <a:pt x="1807" y="22864"/>
                    <a:pt x="2150" y="19649"/>
                  </a:cubicBezTo>
                  <a:cubicBezTo>
                    <a:pt x="2403" y="17357"/>
                    <a:pt x="2343" y="15049"/>
                    <a:pt x="2566" y="12772"/>
                  </a:cubicBezTo>
                  <a:close/>
                  <a:moveTo>
                    <a:pt x="27365" y="16970"/>
                  </a:moveTo>
                  <a:lnTo>
                    <a:pt x="27365" y="16970"/>
                  </a:lnTo>
                  <a:cubicBezTo>
                    <a:pt x="27305" y="17342"/>
                    <a:pt x="27275" y="17729"/>
                    <a:pt x="27216" y="18131"/>
                  </a:cubicBezTo>
                  <a:cubicBezTo>
                    <a:pt x="26993" y="19515"/>
                    <a:pt x="26784" y="20884"/>
                    <a:pt x="26591" y="22269"/>
                  </a:cubicBezTo>
                  <a:cubicBezTo>
                    <a:pt x="26114" y="25588"/>
                    <a:pt x="25683" y="28878"/>
                    <a:pt x="25311" y="32197"/>
                  </a:cubicBezTo>
                  <a:cubicBezTo>
                    <a:pt x="24328" y="30783"/>
                    <a:pt x="22929" y="29666"/>
                    <a:pt x="21783" y="28401"/>
                  </a:cubicBezTo>
                  <a:cubicBezTo>
                    <a:pt x="20339" y="26809"/>
                    <a:pt x="18850" y="25231"/>
                    <a:pt x="17273" y="23742"/>
                  </a:cubicBezTo>
                  <a:cubicBezTo>
                    <a:pt x="17630" y="23504"/>
                    <a:pt x="17972" y="23251"/>
                    <a:pt x="18300" y="23043"/>
                  </a:cubicBezTo>
                  <a:cubicBezTo>
                    <a:pt x="19654" y="22179"/>
                    <a:pt x="20994" y="21301"/>
                    <a:pt x="22319" y="20423"/>
                  </a:cubicBezTo>
                  <a:cubicBezTo>
                    <a:pt x="23658" y="19515"/>
                    <a:pt x="25013" y="18622"/>
                    <a:pt x="26323" y="17669"/>
                  </a:cubicBezTo>
                  <a:cubicBezTo>
                    <a:pt x="26620" y="17461"/>
                    <a:pt x="27007" y="17223"/>
                    <a:pt x="27365" y="16970"/>
                  </a:cubicBezTo>
                  <a:close/>
                  <a:moveTo>
                    <a:pt x="11244" y="23370"/>
                  </a:moveTo>
                  <a:cubicBezTo>
                    <a:pt x="12204" y="24318"/>
                    <a:pt x="13304" y="25201"/>
                    <a:pt x="14351" y="25201"/>
                  </a:cubicBezTo>
                  <a:cubicBezTo>
                    <a:pt x="14538" y="25201"/>
                    <a:pt x="14723" y="25172"/>
                    <a:pt x="14906" y="25112"/>
                  </a:cubicBezTo>
                  <a:cubicBezTo>
                    <a:pt x="15591" y="24874"/>
                    <a:pt x="16305" y="24427"/>
                    <a:pt x="16975" y="23951"/>
                  </a:cubicBezTo>
                  <a:cubicBezTo>
                    <a:pt x="19148" y="26957"/>
                    <a:pt x="21932" y="29473"/>
                    <a:pt x="24358" y="32256"/>
                  </a:cubicBezTo>
                  <a:cubicBezTo>
                    <a:pt x="20949" y="31676"/>
                    <a:pt x="17451" y="31393"/>
                    <a:pt x="14013" y="30976"/>
                  </a:cubicBezTo>
                  <a:cubicBezTo>
                    <a:pt x="11944" y="30723"/>
                    <a:pt x="9860" y="30485"/>
                    <a:pt x="7791" y="30217"/>
                  </a:cubicBezTo>
                  <a:cubicBezTo>
                    <a:pt x="5648" y="29949"/>
                    <a:pt x="3415" y="29756"/>
                    <a:pt x="1301" y="29354"/>
                  </a:cubicBezTo>
                  <a:cubicBezTo>
                    <a:pt x="2924" y="28416"/>
                    <a:pt x="4561" y="27463"/>
                    <a:pt x="6169" y="26496"/>
                  </a:cubicBezTo>
                  <a:cubicBezTo>
                    <a:pt x="7836" y="25469"/>
                    <a:pt x="9681" y="24531"/>
                    <a:pt x="11244" y="23370"/>
                  </a:cubicBezTo>
                  <a:close/>
                  <a:moveTo>
                    <a:pt x="19113" y="1"/>
                  </a:moveTo>
                  <a:cubicBezTo>
                    <a:pt x="18512" y="1"/>
                    <a:pt x="17950" y="84"/>
                    <a:pt x="17392" y="254"/>
                  </a:cubicBezTo>
                  <a:cubicBezTo>
                    <a:pt x="14861" y="403"/>
                    <a:pt x="13001" y="2606"/>
                    <a:pt x="12123" y="5017"/>
                  </a:cubicBezTo>
                  <a:cubicBezTo>
                    <a:pt x="12093" y="5017"/>
                    <a:pt x="12063" y="5032"/>
                    <a:pt x="12018" y="5047"/>
                  </a:cubicBezTo>
                  <a:cubicBezTo>
                    <a:pt x="10158" y="5910"/>
                    <a:pt x="8461" y="7503"/>
                    <a:pt x="6794" y="8708"/>
                  </a:cubicBezTo>
                  <a:cubicBezTo>
                    <a:pt x="5320" y="9765"/>
                    <a:pt x="3846" y="11328"/>
                    <a:pt x="2209" y="12102"/>
                  </a:cubicBezTo>
                  <a:cubicBezTo>
                    <a:pt x="2090" y="12162"/>
                    <a:pt x="2105" y="12326"/>
                    <a:pt x="2209" y="12385"/>
                  </a:cubicBezTo>
                  <a:cubicBezTo>
                    <a:pt x="1867" y="13070"/>
                    <a:pt x="1882" y="13814"/>
                    <a:pt x="1777" y="14603"/>
                  </a:cubicBezTo>
                  <a:cubicBezTo>
                    <a:pt x="1584" y="15987"/>
                    <a:pt x="1390" y="17372"/>
                    <a:pt x="1212" y="18756"/>
                  </a:cubicBezTo>
                  <a:cubicBezTo>
                    <a:pt x="765" y="22284"/>
                    <a:pt x="363" y="25796"/>
                    <a:pt x="21" y="29324"/>
                  </a:cubicBezTo>
                  <a:cubicBezTo>
                    <a:pt x="0" y="29626"/>
                    <a:pt x="234" y="29789"/>
                    <a:pt x="463" y="29789"/>
                  </a:cubicBezTo>
                  <a:cubicBezTo>
                    <a:pt x="562" y="29789"/>
                    <a:pt x="659" y="29759"/>
                    <a:pt x="736" y="29696"/>
                  </a:cubicBezTo>
                  <a:cubicBezTo>
                    <a:pt x="2760" y="30500"/>
                    <a:pt x="5246" y="30783"/>
                    <a:pt x="7419" y="31140"/>
                  </a:cubicBezTo>
                  <a:cubicBezTo>
                    <a:pt x="9488" y="31468"/>
                    <a:pt x="11587" y="31765"/>
                    <a:pt x="13671" y="32063"/>
                  </a:cubicBezTo>
                  <a:cubicBezTo>
                    <a:pt x="17555" y="32599"/>
                    <a:pt x="21470" y="33030"/>
                    <a:pt x="25355" y="33670"/>
                  </a:cubicBezTo>
                  <a:cubicBezTo>
                    <a:pt x="25392" y="33676"/>
                    <a:pt x="25427" y="33678"/>
                    <a:pt x="25460" y="33678"/>
                  </a:cubicBezTo>
                  <a:cubicBezTo>
                    <a:pt x="25796" y="33678"/>
                    <a:pt x="25982" y="33419"/>
                    <a:pt x="25995" y="33135"/>
                  </a:cubicBezTo>
                  <a:cubicBezTo>
                    <a:pt x="26040" y="33075"/>
                    <a:pt x="26085" y="33016"/>
                    <a:pt x="26099" y="32926"/>
                  </a:cubicBezTo>
                  <a:cubicBezTo>
                    <a:pt x="26576" y="29666"/>
                    <a:pt x="27112" y="26436"/>
                    <a:pt x="27514" y="23162"/>
                  </a:cubicBezTo>
                  <a:cubicBezTo>
                    <a:pt x="27796" y="20929"/>
                    <a:pt x="27767" y="18666"/>
                    <a:pt x="28020" y="16434"/>
                  </a:cubicBezTo>
                  <a:cubicBezTo>
                    <a:pt x="28154" y="16285"/>
                    <a:pt x="28288" y="16151"/>
                    <a:pt x="28377" y="15987"/>
                  </a:cubicBezTo>
                  <a:cubicBezTo>
                    <a:pt x="28526" y="15734"/>
                    <a:pt x="28511" y="15451"/>
                    <a:pt x="28273" y="15258"/>
                  </a:cubicBezTo>
                  <a:cubicBezTo>
                    <a:pt x="27216" y="14409"/>
                    <a:pt x="26769" y="13040"/>
                    <a:pt x="25698" y="12266"/>
                  </a:cubicBezTo>
                  <a:cubicBezTo>
                    <a:pt x="27350" y="10078"/>
                    <a:pt x="27796" y="7012"/>
                    <a:pt x="26546" y="4258"/>
                  </a:cubicBezTo>
                  <a:cubicBezTo>
                    <a:pt x="25593" y="2144"/>
                    <a:pt x="23658" y="879"/>
                    <a:pt x="21470" y="343"/>
                  </a:cubicBezTo>
                  <a:cubicBezTo>
                    <a:pt x="20590" y="117"/>
                    <a:pt x="19824" y="1"/>
                    <a:pt x="191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2" name="Google Shape;842;p32"/>
          <p:cNvSpPr/>
          <p:nvPr/>
        </p:nvSpPr>
        <p:spPr>
          <a:xfrm rot="-6069764">
            <a:off x="7661270" y="3372499"/>
            <a:ext cx="964418" cy="688863"/>
          </a:xfrm>
          <a:custGeom>
            <a:avLst/>
            <a:gdLst/>
            <a:ahLst/>
            <a:cxnLst/>
            <a:rect l="l" t="t" r="r" b="b"/>
            <a:pathLst>
              <a:path w="38576" h="27554" extrusionOk="0">
                <a:moveTo>
                  <a:pt x="0" y="27554"/>
                </a:moveTo>
                <a:cubicBezTo>
                  <a:pt x="1201" y="20353"/>
                  <a:pt x="2750" y="11909"/>
                  <a:pt x="8450" y="7347"/>
                </a:cubicBezTo>
                <a:cubicBezTo>
                  <a:pt x="15144" y="1990"/>
                  <a:pt x="26035" y="9692"/>
                  <a:pt x="34168" y="6980"/>
                </a:cubicBezTo>
                <a:cubicBezTo>
                  <a:pt x="36778" y="6109"/>
                  <a:pt x="37707" y="2611"/>
                  <a:pt x="38576" y="0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43" name="Google Shape;843;p32"/>
          <p:cNvSpPr/>
          <p:nvPr/>
        </p:nvSpPr>
        <p:spPr>
          <a:xfrm rot="-6531260">
            <a:off x="8569214" y="3888716"/>
            <a:ext cx="469574" cy="324122"/>
          </a:xfrm>
          <a:custGeom>
            <a:avLst/>
            <a:gdLst/>
            <a:ahLst/>
            <a:cxnLst/>
            <a:rect l="l" t="t" r="r" b="b"/>
            <a:pathLst>
              <a:path w="10376" h="7162" extrusionOk="0">
                <a:moveTo>
                  <a:pt x="1906" y="567"/>
                </a:moveTo>
                <a:lnTo>
                  <a:pt x="1906" y="567"/>
                </a:lnTo>
                <a:cubicBezTo>
                  <a:pt x="3424" y="865"/>
                  <a:pt x="5017" y="954"/>
                  <a:pt x="6535" y="1267"/>
                </a:cubicBezTo>
                <a:cubicBezTo>
                  <a:pt x="7458" y="1445"/>
                  <a:pt x="8396" y="1624"/>
                  <a:pt x="9303" y="1862"/>
                </a:cubicBezTo>
                <a:cubicBezTo>
                  <a:pt x="9437" y="1907"/>
                  <a:pt x="9557" y="1936"/>
                  <a:pt x="9676" y="1951"/>
                </a:cubicBezTo>
                <a:cubicBezTo>
                  <a:pt x="8381" y="2725"/>
                  <a:pt x="7205" y="3723"/>
                  <a:pt x="5969" y="4586"/>
                </a:cubicBezTo>
                <a:cubicBezTo>
                  <a:pt x="5106" y="5181"/>
                  <a:pt x="4272" y="5911"/>
                  <a:pt x="3394" y="6506"/>
                </a:cubicBezTo>
                <a:cubicBezTo>
                  <a:pt x="3424" y="6432"/>
                  <a:pt x="3439" y="6357"/>
                  <a:pt x="3454" y="6298"/>
                </a:cubicBezTo>
                <a:cubicBezTo>
                  <a:pt x="3603" y="5702"/>
                  <a:pt x="3811" y="5122"/>
                  <a:pt x="3975" y="4526"/>
                </a:cubicBezTo>
                <a:cubicBezTo>
                  <a:pt x="4004" y="4378"/>
                  <a:pt x="3930" y="4199"/>
                  <a:pt x="3766" y="4199"/>
                </a:cubicBezTo>
                <a:cubicBezTo>
                  <a:pt x="3762" y="4199"/>
                  <a:pt x="3757" y="4199"/>
                  <a:pt x="3752" y="4199"/>
                </a:cubicBezTo>
                <a:cubicBezTo>
                  <a:pt x="3181" y="4199"/>
                  <a:pt x="1084" y="5080"/>
                  <a:pt x="670" y="5375"/>
                </a:cubicBezTo>
                <a:cubicBezTo>
                  <a:pt x="685" y="5092"/>
                  <a:pt x="640" y="4765"/>
                  <a:pt x="626" y="4526"/>
                </a:cubicBezTo>
                <a:cubicBezTo>
                  <a:pt x="611" y="4244"/>
                  <a:pt x="611" y="3961"/>
                  <a:pt x="611" y="3678"/>
                </a:cubicBezTo>
                <a:cubicBezTo>
                  <a:pt x="611" y="3499"/>
                  <a:pt x="626" y="3351"/>
                  <a:pt x="611" y="3217"/>
                </a:cubicBezTo>
                <a:cubicBezTo>
                  <a:pt x="611" y="3202"/>
                  <a:pt x="1623" y="2904"/>
                  <a:pt x="1727" y="2874"/>
                </a:cubicBezTo>
                <a:cubicBezTo>
                  <a:pt x="2069" y="2770"/>
                  <a:pt x="2427" y="2696"/>
                  <a:pt x="2769" y="2577"/>
                </a:cubicBezTo>
                <a:cubicBezTo>
                  <a:pt x="2963" y="2517"/>
                  <a:pt x="3439" y="2338"/>
                  <a:pt x="3290" y="2070"/>
                </a:cubicBezTo>
                <a:cubicBezTo>
                  <a:pt x="3052" y="1609"/>
                  <a:pt x="2605" y="1252"/>
                  <a:pt x="2233" y="909"/>
                </a:cubicBezTo>
                <a:cubicBezTo>
                  <a:pt x="2129" y="805"/>
                  <a:pt x="2010" y="686"/>
                  <a:pt x="1906" y="567"/>
                </a:cubicBezTo>
                <a:close/>
                <a:moveTo>
                  <a:pt x="1002" y="1"/>
                </a:moveTo>
                <a:cubicBezTo>
                  <a:pt x="757" y="1"/>
                  <a:pt x="1716" y="1047"/>
                  <a:pt x="1980" y="1326"/>
                </a:cubicBezTo>
                <a:cubicBezTo>
                  <a:pt x="2233" y="1609"/>
                  <a:pt x="2471" y="1922"/>
                  <a:pt x="2754" y="2160"/>
                </a:cubicBezTo>
                <a:cubicBezTo>
                  <a:pt x="2665" y="2175"/>
                  <a:pt x="2605" y="2190"/>
                  <a:pt x="2576" y="2190"/>
                </a:cubicBezTo>
                <a:cubicBezTo>
                  <a:pt x="2367" y="2234"/>
                  <a:pt x="2144" y="2264"/>
                  <a:pt x="1935" y="2309"/>
                </a:cubicBezTo>
                <a:cubicBezTo>
                  <a:pt x="1400" y="2413"/>
                  <a:pt x="715" y="2681"/>
                  <a:pt x="179" y="2815"/>
                </a:cubicBezTo>
                <a:cubicBezTo>
                  <a:pt x="0" y="2844"/>
                  <a:pt x="134" y="3976"/>
                  <a:pt x="149" y="4318"/>
                </a:cubicBezTo>
                <a:cubicBezTo>
                  <a:pt x="164" y="4705"/>
                  <a:pt x="194" y="5107"/>
                  <a:pt x="224" y="5494"/>
                </a:cubicBezTo>
                <a:cubicBezTo>
                  <a:pt x="239" y="5643"/>
                  <a:pt x="253" y="5732"/>
                  <a:pt x="328" y="5821"/>
                </a:cubicBezTo>
                <a:cubicBezTo>
                  <a:pt x="328" y="5904"/>
                  <a:pt x="417" y="5987"/>
                  <a:pt x="501" y="5987"/>
                </a:cubicBezTo>
                <a:cubicBezTo>
                  <a:pt x="508" y="5987"/>
                  <a:pt x="515" y="5986"/>
                  <a:pt x="521" y="5985"/>
                </a:cubicBezTo>
                <a:cubicBezTo>
                  <a:pt x="1013" y="5896"/>
                  <a:pt x="1534" y="5568"/>
                  <a:pt x="2010" y="5375"/>
                </a:cubicBezTo>
                <a:cubicBezTo>
                  <a:pt x="2322" y="5241"/>
                  <a:pt x="2650" y="5137"/>
                  <a:pt x="2977" y="4988"/>
                </a:cubicBezTo>
                <a:cubicBezTo>
                  <a:pt x="3096" y="4928"/>
                  <a:pt x="3245" y="4839"/>
                  <a:pt x="3394" y="4765"/>
                </a:cubicBezTo>
                <a:lnTo>
                  <a:pt x="3394" y="4765"/>
                </a:lnTo>
                <a:cubicBezTo>
                  <a:pt x="3201" y="5494"/>
                  <a:pt x="3007" y="6223"/>
                  <a:pt x="2843" y="6953"/>
                </a:cubicBezTo>
                <a:cubicBezTo>
                  <a:pt x="2814" y="7042"/>
                  <a:pt x="2888" y="7102"/>
                  <a:pt x="2963" y="7116"/>
                </a:cubicBezTo>
                <a:cubicBezTo>
                  <a:pt x="2992" y="7146"/>
                  <a:pt x="3037" y="7161"/>
                  <a:pt x="3082" y="7161"/>
                </a:cubicBezTo>
                <a:cubicBezTo>
                  <a:pt x="3092" y="7161"/>
                  <a:pt x="3102" y="7162"/>
                  <a:pt x="3113" y="7162"/>
                </a:cubicBezTo>
                <a:cubicBezTo>
                  <a:pt x="3526" y="7162"/>
                  <a:pt x="3789" y="6872"/>
                  <a:pt x="4094" y="6625"/>
                </a:cubicBezTo>
                <a:cubicBezTo>
                  <a:pt x="4734" y="6104"/>
                  <a:pt x="5433" y="5658"/>
                  <a:pt x="6103" y="5181"/>
                </a:cubicBezTo>
                <a:cubicBezTo>
                  <a:pt x="7517" y="4199"/>
                  <a:pt x="10271" y="1907"/>
                  <a:pt x="10286" y="1907"/>
                </a:cubicBezTo>
                <a:cubicBezTo>
                  <a:pt x="10331" y="1892"/>
                  <a:pt x="10360" y="1832"/>
                  <a:pt x="10360" y="1773"/>
                </a:cubicBezTo>
                <a:cubicBezTo>
                  <a:pt x="10375" y="1698"/>
                  <a:pt x="8916" y="1252"/>
                  <a:pt x="8276" y="1103"/>
                </a:cubicBezTo>
                <a:cubicBezTo>
                  <a:pt x="7488" y="924"/>
                  <a:pt x="6714" y="746"/>
                  <a:pt x="5939" y="582"/>
                </a:cubicBezTo>
                <a:cubicBezTo>
                  <a:pt x="4406" y="284"/>
                  <a:pt x="2561" y="165"/>
                  <a:pt x="1013" y="1"/>
                </a:cubicBezTo>
                <a:cubicBezTo>
                  <a:pt x="1009" y="1"/>
                  <a:pt x="1005" y="1"/>
                  <a:pt x="10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IBM Plex Sans"/>
              <a:buNone/>
              <a:defRPr sz="2900" b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  <a:defRPr sz="2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8" r:id="rId4"/>
    <p:sldLayoutId id="2147483659" r:id="rId5"/>
    <p:sldLayoutId id="2147483667" r:id="rId6"/>
    <p:sldLayoutId id="2147483668" r:id="rId7"/>
    <p:sldLayoutId id="2147483675" r:id="rId8"/>
    <p:sldLayoutId id="2147483678" r:id="rId9"/>
    <p:sldLayoutId id="214748367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38"/>
          <p:cNvSpPr txBox="1">
            <a:spLocks noGrp="1"/>
          </p:cNvSpPr>
          <p:nvPr>
            <p:ph type="ctrTitle"/>
          </p:nvPr>
        </p:nvSpPr>
        <p:spPr>
          <a:xfrm flipH="1">
            <a:off x="980774" y="1750813"/>
            <a:ext cx="5809885" cy="13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de-DE" sz="4500" b="0">
                <a:solidFill>
                  <a:schemeClr val="lt1"/>
                </a:solidFill>
              </a:rPr>
              <a:t>Online Illegal Content</a:t>
            </a:r>
            <a:endParaRPr sz="40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000" b="0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rPr>
              <a:t>DIGITAL SERVICE ACT</a:t>
            </a:r>
            <a:endParaRPr sz="4000" b="0">
              <a:solidFill>
                <a:schemeClr val="accent4"/>
              </a:solidFill>
              <a:latin typeface="IBM Plex Sans SemiBold"/>
              <a:ea typeface="IBM Plex Sans SemiBold"/>
              <a:cs typeface="IBM Plex Sans SemiBold"/>
              <a:sym typeface="IBM Plex Sans SemiBold"/>
            </a:endParaRPr>
          </a:p>
        </p:txBody>
      </p:sp>
      <p:sp>
        <p:nvSpPr>
          <p:cNvPr id="871" name="Google Shape;871;p38"/>
          <p:cNvSpPr txBox="1">
            <a:spLocks noGrp="1"/>
          </p:cNvSpPr>
          <p:nvPr>
            <p:ph type="subTitle" idx="1"/>
          </p:nvPr>
        </p:nvSpPr>
        <p:spPr>
          <a:xfrm>
            <a:off x="749055" y="3366616"/>
            <a:ext cx="5809885" cy="10990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Camille Degraux, Alexandra Teklak, Stéphan André</a:t>
            </a:r>
            <a:endParaRPr dirty="0"/>
          </a:p>
        </p:txBody>
      </p:sp>
      <p:cxnSp>
        <p:nvCxnSpPr>
          <p:cNvPr id="872" name="Google Shape;872;p38"/>
          <p:cNvCxnSpPr/>
          <p:nvPr/>
        </p:nvCxnSpPr>
        <p:spPr>
          <a:xfrm>
            <a:off x="866975" y="1836613"/>
            <a:ext cx="0" cy="11664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47;p43">
            <a:extLst>
              <a:ext uri="{FF2B5EF4-FFF2-40B4-BE49-F238E27FC236}">
                <a16:creationId xmlns:a16="http://schemas.microsoft.com/office/drawing/2014/main" id="{75B3A24C-8B8D-7BA1-4FA1-33CD2D136342}"/>
              </a:ext>
            </a:extLst>
          </p:cNvPr>
          <p:cNvSpPr txBox="1">
            <a:spLocks/>
          </p:cNvSpPr>
          <p:nvPr/>
        </p:nvSpPr>
        <p:spPr>
          <a:xfrm>
            <a:off x="1137909" y="387600"/>
            <a:ext cx="727859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3000">
                <a:solidFill>
                  <a:schemeClr val="lt1"/>
                </a:solidFill>
                <a:latin typeface="IBM Plex Sans SemiBold" panose="020B0703050203000203" pitchFamily="34" charset="0"/>
              </a:rPr>
              <a:t>PROBLEMS</a:t>
            </a:r>
            <a:endParaRPr lang="de-DE" sz="3000">
              <a:latin typeface="IBM Plex Sans SemiBold" panose="020B0703050203000203" pitchFamily="34" charset="0"/>
            </a:endParaRPr>
          </a:p>
        </p:txBody>
      </p:sp>
      <p:sp>
        <p:nvSpPr>
          <p:cNvPr id="7" name="Google Shape;947;p43">
            <a:extLst>
              <a:ext uri="{FF2B5EF4-FFF2-40B4-BE49-F238E27FC236}">
                <a16:creationId xmlns:a16="http://schemas.microsoft.com/office/drawing/2014/main" id="{370CD300-3E64-BE60-EEC6-3D0B3F52884D}"/>
              </a:ext>
            </a:extLst>
          </p:cNvPr>
          <p:cNvSpPr txBox="1">
            <a:spLocks/>
          </p:cNvSpPr>
          <p:nvPr/>
        </p:nvSpPr>
        <p:spPr>
          <a:xfrm>
            <a:off x="719773" y="387600"/>
            <a:ext cx="5862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IBM Plex Sans"/>
              <a:buNone/>
              <a:defRPr sz="3000" b="0" i="0" u="none" strike="noStrike" cap="none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>
                <a:solidFill>
                  <a:schemeClr val="lt1"/>
                </a:solidFill>
              </a:rPr>
              <a:t>2.</a:t>
            </a:r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E4C34D1E-C4A5-62FC-D5C4-671900B6D033}"/>
              </a:ext>
            </a:extLst>
          </p:cNvPr>
          <p:cNvSpPr/>
          <p:nvPr/>
        </p:nvSpPr>
        <p:spPr>
          <a:xfrm>
            <a:off x="5410201" y="1655900"/>
            <a:ext cx="3221181" cy="2369128"/>
          </a:xfrm>
          <a:prstGeom prst="rect">
            <a:avLst/>
          </a:prstGeom>
          <a:solidFill>
            <a:srgbClr val="C00000"/>
          </a:solidFill>
          <a:ln>
            <a:solidFill>
              <a:srgbClr val="4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de-DE">
                <a:latin typeface="Aharoni" panose="02010803020104030203" pitchFamily="2" charset="-79"/>
                <a:cs typeface="Aharoni" panose="02010803020104030203" pitchFamily="2" charset="-79"/>
              </a:rPr>
              <a:t>Illegal &amp; </a:t>
            </a:r>
            <a:r>
              <a:rPr lang="de-DE" err="1">
                <a:latin typeface="Aharoni" panose="02010803020104030203" pitchFamily="2" charset="-79"/>
                <a:cs typeface="Aharoni" panose="02010803020104030203" pitchFamily="2" charset="-79"/>
              </a:rPr>
              <a:t>harmful</a:t>
            </a:r>
            <a:r>
              <a:rPr lang="de-DE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de-DE" err="1">
                <a:latin typeface="Aharoni" panose="02010803020104030203" pitchFamily="2" charset="-79"/>
                <a:cs typeface="Aharoni" panose="02010803020104030203" pitchFamily="2" charset="-79"/>
              </a:rPr>
              <a:t>content</a:t>
            </a:r>
            <a:r>
              <a:rPr lang="de-DE"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BE" err="1">
                <a:latin typeface="Didact Gothic" panose="00000500000000000000" pitchFamily="2" charset="0"/>
                <a:cs typeface="Aharoni" panose="02010803020104030203" pitchFamily="2" charset="-79"/>
              </a:rPr>
              <a:t>Hate</a:t>
            </a:r>
            <a:r>
              <a:rPr lang="fr-BE">
                <a:latin typeface="Didact Gothic" panose="00000500000000000000" pitchFamily="2" charset="0"/>
                <a:cs typeface="Aharoni" panose="02010803020104030203" pitchFamily="2" charset="-79"/>
              </a:rPr>
              <a:t> speech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BE" err="1">
                <a:latin typeface="Didact Gothic" panose="00000500000000000000" pitchFamily="2" charset="0"/>
                <a:cs typeface="Aharoni" panose="02010803020104030203" pitchFamily="2" charset="-79"/>
              </a:rPr>
              <a:t>Terrorism</a:t>
            </a:r>
            <a:endParaRPr lang="fr-BE">
              <a:latin typeface="Didact Gothic" panose="00000500000000000000" pitchFamily="2" charset="0"/>
              <a:cs typeface="Aharoni" panose="02010803020104030203" pitchFamily="2" charset="-79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BE">
                <a:latin typeface="Didact Gothic" panose="00000500000000000000" pitchFamily="2" charset="0"/>
                <a:cs typeface="Aharoni" panose="02010803020104030203" pitchFamily="2" charset="-79"/>
              </a:rPr>
              <a:t>Sale of </a:t>
            </a:r>
            <a:r>
              <a:rPr lang="fr-BE" err="1">
                <a:latin typeface="Didact Gothic" panose="00000500000000000000" pitchFamily="2" charset="0"/>
                <a:cs typeface="Aharoni" panose="02010803020104030203" pitchFamily="2" charset="-79"/>
              </a:rPr>
              <a:t>illegal</a:t>
            </a:r>
            <a:r>
              <a:rPr lang="fr-BE">
                <a:latin typeface="Didact Gothic" panose="00000500000000000000" pitchFamily="2" charset="0"/>
                <a:cs typeface="Aharoni" panose="02010803020104030203" pitchFamily="2" charset="-79"/>
              </a:rPr>
              <a:t> </a:t>
            </a:r>
            <a:r>
              <a:rPr lang="fr-BE" err="1">
                <a:latin typeface="Didact Gothic" panose="00000500000000000000" pitchFamily="2" charset="0"/>
                <a:cs typeface="Aharoni" panose="02010803020104030203" pitchFamily="2" charset="-79"/>
              </a:rPr>
              <a:t>goods</a:t>
            </a:r>
            <a:endParaRPr lang="fr-BE">
              <a:latin typeface="Didact Gothic" panose="00000500000000000000" pitchFamily="2" charset="0"/>
              <a:cs typeface="Aharoni" panose="02010803020104030203" pitchFamily="2" charset="-79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BE">
                <a:latin typeface="Didact Gothic" panose="00000500000000000000" pitchFamily="2" charset="0"/>
                <a:cs typeface="Aharoni" panose="02010803020104030203" pitchFamily="2" charset="-79"/>
              </a:rPr>
              <a:t>Child </a:t>
            </a:r>
            <a:r>
              <a:rPr lang="fr-BE" err="1">
                <a:latin typeface="Didact Gothic" panose="00000500000000000000" pitchFamily="2" charset="0"/>
                <a:cs typeface="Aharoni" panose="02010803020104030203" pitchFamily="2" charset="-79"/>
              </a:rPr>
              <a:t>pronography</a:t>
            </a:r>
            <a:endParaRPr lang="fr-BE">
              <a:latin typeface="Didact Gothic" panose="00000500000000000000" pitchFamily="2" charset="0"/>
              <a:cs typeface="Aharoni" panose="02010803020104030203" pitchFamily="2" charset="-79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BE" err="1">
                <a:latin typeface="Didact Gothic" panose="00000500000000000000" pitchFamily="2" charset="0"/>
                <a:cs typeface="Aharoni" panose="02010803020104030203" pitchFamily="2" charset="-79"/>
              </a:rPr>
              <a:t>Defamation</a:t>
            </a:r>
            <a:endParaRPr lang="fr-BE">
              <a:latin typeface="Didact Gothic" panose="00000500000000000000" pitchFamily="2" charset="0"/>
              <a:cs typeface="Aharoni" panose="02010803020104030203" pitchFamily="2" charset="-79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BE" err="1">
                <a:latin typeface="Didact Gothic" panose="00000500000000000000" pitchFamily="2" charset="0"/>
                <a:cs typeface="Aharoni" panose="02010803020104030203" pitchFamily="2" charset="-79"/>
              </a:rPr>
              <a:t>Disinformation</a:t>
            </a:r>
            <a:endParaRPr lang="fr-BE">
              <a:latin typeface="Didact Gothic" panose="00000500000000000000" pitchFamily="2" charset="0"/>
              <a:cs typeface="Aharoni" panose="02010803020104030203" pitchFamily="2" charset="-79"/>
            </a:endParaRPr>
          </a:p>
        </p:txBody>
      </p:sp>
      <p:pic>
        <p:nvPicPr>
          <p:cNvPr id="3" name="Grafik 2" descr="Ein Bild, das rot, Person, tragen, Jacke enthält.&#10;&#10;Automatisch generierte Beschreibung">
            <a:extLst>
              <a:ext uri="{FF2B5EF4-FFF2-40B4-BE49-F238E27FC236}">
                <a16:creationId xmlns:a16="http://schemas.microsoft.com/office/drawing/2014/main" id="{1333E55D-0012-BDEF-F590-744ECC21D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12277" y="2253231"/>
            <a:ext cx="1974124" cy="1411859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88040F1B-0299-C014-7C88-D4C3762050B8}"/>
              </a:ext>
            </a:extLst>
          </p:cNvPr>
          <p:cNvSpPr/>
          <p:nvPr/>
        </p:nvSpPr>
        <p:spPr>
          <a:xfrm>
            <a:off x="401782" y="1655900"/>
            <a:ext cx="3110495" cy="2639291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de-DE" err="1">
                <a:latin typeface="Didact Gothic" panose="00000500000000000000" pitchFamily="2" charset="0"/>
              </a:rPr>
              <a:t>Directive</a:t>
            </a:r>
            <a:r>
              <a:rPr lang="de-DE">
                <a:latin typeface="Didact Gothic" panose="00000500000000000000" pitchFamily="2" charset="0"/>
              </a:rPr>
              <a:t> 2018/1908 </a:t>
            </a:r>
          </a:p>
          <a:p>
            <a:pPr algn="ctr"/>
            <a:r>
              <a:rPr lang="de-DE">
                <a:latin typeface="Didact Gothic" panose="00000500000000000000" pitchFamily="2" charset="0"/>
              </a:rPr>
              <a:t>+ Regulation 2019/1150</a:t>
            </a:r>
          </a:p>
          <a:p>
            <a:pPr algn="ctr"/>
            <a:endParaRPr lang="de-DE">
              <a:latin typeface="Didact Gothic" panose="00000500000000000000" pitchFamily="2" charset="0"/>
            </a:endParaRPr>
          </a:p>
          <a:p>
            <a:pPr algn="ctr"/>
            <a:r>
              <a:rPr lang="de-DE">
                <a:latin typeface="Didact Gothic" panose="00000500000000000000" pitchFamily="2" charset="0"/>
              </a:rPr>
              <a:t>2015 Internet Forum, 2018 </a:t>
            </a:r>
            <a:r>
              <a:rPr lang="de-DE" err="1">
                <a:latin typeface="Didact Gothic" panose="00000500000000000000" pitchFamily="2" charset="0"/>
              </a:rPr>
              <a:t>Hate</a:t>
            </a:r>
            <a:r>
              <a:rPr lang="de-DE">
                <a:latin typeface="Didact Gothic" panose="00000500000000000000" pitchFamily="2" charset="0"/>
              </a:rPr>
              <a:t> </a:t>
            </a:r>
            <a:r>
              <a:rPr lang="de-DE" err="1">
                <a:latin typeface="Didact Gothic" panose="00000500000000000000" pitchFamily="2" charset="0"/>
              </a:rPr>
              <a:t>speech</a:t>
            </a:r>
            <a:r>
              <a:rPr lang="de-DE">
                <a:latin typeface="Didact Gothic" panose="00000500000000000000" pitchFamily="2" charset="0"/>
              </a:rPr>
              <a:t> </a:t>
            </a:r>
            <a:r>
              <a:rPr lang="de-DE" err="1">
                <a:latin typeface="Didact Gothic" panose="00000500000000000000" pitchFamily="2" charset="0"/>
              </a:rPr>
              <a:t>guidelines</a:t>
            </a:r>
            <a:r>
              <a:rPr lang="de-DE">
                <a:latin typeface="Didact Gothic" panose="00000500000000000000" pitchFamily="2" charset="0"/>
              </a:rPr>
              <a:t>, 2019 </a:t>
            </a:r>
            <a:r>
              <a:rPr lang="de-DE" err="1">
                <a:latin typeface="Didact Gothic" panose="00000500000000000000" pitchFamily="2" charset="0"/>
              </a:rPr>
              <a:t>consumer</a:t>
            </a:r>
            <a:r>
              <a:rPr lang="de-DE">
                <a:latin typeface="Didact Gothic" panose="00000500000000000000" pitchFamily="2" charset="0"/>
              </a:rPr>
              <a:t> </a:t>
            </a:r>
            <a:r>
              <a:rPr lang="de-DE" err="1">
                <a:latin typeface="Didact Gothic" panose="00000500000000000000" pitchFamily="2" charset="0"/>
              </a:rPr>
              <a:t>protection</a:t>
            </a:r>
            <a:r>
              <a:rPr lang="de-DE">
                <a:latin typeface="Didact Gothic" panose="00000500000000000000" pitchFamily="2" charset="0"/>
              </a:rPr>
              <a:t> </a:t>
            </a:r>
            <a:r>
              <a:rPr lang="de-DE" err="1">
                <a:latin typeface="Didact Gothic" panose="00000500000000000000" pitchFamily="2" charset="0"/>
              </a:rPr>
              <a:t>cooperation</a:t>
            </a:r>
            <a:endParaRPr lang="fr-BE">
              <a:latin typeface="Didact Gothic" panose="00000500000000000000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6CC6F38-5306-955C-DFD2-CCEA1C6D4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051" y="1783083"/>
            <a:ext cx="1411327" cy="94029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805A5CA-EB93-769E-E6C9-3ECCE646A4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1647" y="2149467"/>
            <a:ext cx="1652155" cy="165215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AED7410A-719F-DC69-7FDC-604D5E7E9D93}"/>
              </a:ext>
            </a:extLst>
          </p:cNvPr>
          <p:cNvSpPr txBox="1"/>
          <p:nvPr/>
        </p:nvSpPr>
        <p:spPr>
          <a:xfrm>
            <a:off x="3571424" y="3867355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>
                <a:solidFill>
                  <a:schemeClr val="bg1"/>
                </a:solidFill>
                <a:latin typeface="Didact Gothic" panose="00000500000000000000" pitchFamily="2" charset="0"/>
              </a:rPr>
              <a:t>Limited </a:t>
            </a:r>
            <a:r>
              <a:rPr lang="de-DE" err="1">
                <a:solidFill>
                  <a:schemeClr val="bg1"/>
                </a:solidFill>
                <a:latin typeface="Didact Gothic" panose="00000500000000000000" pitchFamily="2" charset="0"/>
              </a:rPr>
              <a:t>scope</a:t>
            </a:r>
            <a:endParaRPr lang="de-DE">
              <a:solidFill>
                <a:schemeClr val="bg1"/>
              </a:solidFill>
              <a:latin typeface="Didact Gothic" panose="00000500000000000000" pitchFamily="2" charset="0"/>
            </a:endParaRPr>
          </a:p>
          <a:p>
            <a:pPr algn="ctr"/>
            <a:r>
              <a:rPr lang="de-DE" err="1">
                <a:solidFill>
                  <a:schemeClr val="bg1"/>
                </a:solidFill>
                <a:latin typeface="Didact Gothic" panose="00000500000000000000" pitchFamily="2" charset="0"/>
              </a:rPr>
              <a:t>No</a:t>
            </a:r>
            <a:r>
              <a:rPr lang="de-DE">
                <a:solidFill>
                  <a:schemeClr val="bg1"/>
                </a:solidFill>
                <a:latin typeface="Didact Gothic" panose="00000500000000000000" pitchFamily="2" charset="0"/>
              </a:rPr>
              <a:t> horizontal </a:t>
            </a:r>
            <a:r>
              <a:rPr lang="de-DE" err="1">
                <a:solidFill>
                  <a:schemeClr val="bg1"/>
                </a:solidFill>
                <a:latin typeface="Didact Gothic" panose="00000500000000000000" pitchFamily="2" charset="0"/>
              </a:rPr>
              <a:t>rules</a:t>
            </a:r>
            <a:endParaRPr lang="fr-BE">
              <a:solidFill>
                <a:schemeClr val="bg1"/>
              </a:solidFill>
              <a:latin typeface="Didact Gothic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375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35802E-6 L 0.06563 0.00031 " pathEditMode="relative" rAng="0" ptsTypes="AA">
                                      <p:cBhvr>
                                        <p:cTn id="20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63 0.00031 L 0.05035 0.00031 " pathEditMode="relative" rAng="0" ptsTypes="AA">
                                      <p:cBhvr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"/>
                            </p:stCondLst>
                            <p:childTnLst>
                              <p:par>
                                <p:cTn id="2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63 0.00031 L -3.61111E-6 8.74409E-17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4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47;p43">
            <a:extLst>
              <a:ext uri="{FF2B5EF4-FFF2-40B4-BE49-F238E27FC236}">
                <a16:creationId xmlns:a16="http://schemas.microsoft.com/office/drawing/2014/main" id="{75B3A24C-8B8D-7BA1-4FA1-33CD2D136342}"/>
              </a:ext>
            </a:extLst>
          </p:cNvPr>
          <p:cNvSpPr txBox="1">
            <a:spLocks/>
          </p:cNvSpPr>
          <p:nvPr/>
        </p:nvSpPr>
        <p:spPr>
          <a:xfrm>
            <a:off x="1137909" y="387600"/>
            <a:ext cx="727859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3000">
                <a:solidFill>
                  <a:schemeClr val="lt1"/>
                </a:solidFill>
                <a:latin typeface="IBM Plex Sans SemiBold" panose="020B0703050203000203" pitchFamily="34" charset="0"/>
              </a:rPr>
              <a:t>PROBLEMS</a:t>
            </a:r>
            <a:endParaRPr lang="de-DE" sz="3000">
              <a:latin typeface="IBM Plex Sans SemiBold" panose="020B0703050203000203" pitchFamily="34" charset="0"/>
            </a:endParaRPr>
          </a:p>
        </p:txBody>
      </p:sp>
      <p:sp>
        <p:nvSpPr>
          <p:cNvPr id="7" name="Google Shape;947;p43">
            <a:extLst>
              <a:ext uri="{FF2B5EF4-FFF2-40B4-BE49-F238E27FC236}">
                <a16:creationId xmlns:a16="http://schemas.microsoft.com/office/drawing/2014/main" id="{370CD300-3E64-BE60-EEC6-3D0B3F52884D}"/>
              </a:ext>
            </a:extLst>
          </p:cNvPr>
          <p:cNvSpPr txBox="1">
            <a:spLocks/>
          </p:cNvSpPr>
          <p:nvPr/>
        </p:nvSpPr>
        <p:spPr>
          <a:xfrm>
            <a:off x="719773" y="387600"/>
            <a:ext cx="5862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IBM Plex Sans"/>
              <a:buNone/>
              <a:defRPr sz="3000" b="0" i="0" u="none" strike="noStrike" cap="none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>
                <a:solidFill>
                  <a:schemeClr val="lt1"/>
                </a:solidFill>
              </a:rPr>
              <a:t>2.</a:t>
            </a:r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29357E5-D2A8-FC9E-18E2-5BE59F614916}"/>
              </a:ext>
            </a:extLst>
          </p:cNvPr>
          <p:cNvSpPr/>
          <p:nvPr/>
        </p:nvSpPr>
        <p:spPr>
          <a:xfrm>
            <a:off x="207817" y="1350160"/>
            <a:ext cx="3616036" cy="29925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GB">
                <a:latin typeface="Didact Gothic" panose="00000500000000000000" pitchFamily="2" charset="0"/>
              </a:rPr>
              <a:t>No harmonised rules across Member States: fragmentation, legal uncertainty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6DAFCEC-BB16-0883-B6D8-DC94B07704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26" t="28552" b="25387"/>
          <a:stretch/>
        </p:blipFill>
        <p:spPr>
          <a:xfrm>
            <a:off x="899432" y="1437624"/>
            <a:ext cx="2232806" cy="2369127"/>
          </a:xfrm>
          <a:prstGeom prst="rect">
            <a:avLst/>
          </a:prstGeom>
        </p:spPr>
      </p:pic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9BEEEC78-2A43-6B51-00F3-08FDFF3ACA07}"/>
              </a:ext>
            </a:extLst>
          </p:cNvPr>
          <p:cNvSpPr/>
          <p:nvPr/>
        </p:nvSpPr>
        <p:spPr>
          <a:xfrm>
            <a:off x="4398818" y="166255"/>
            <a:ext cx="4315692" cy="3131127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/>
              <a:t>Powerful online </a:t>
            </a:r>
            <a:r>
              <a:rPr lang="de-DE" err="1"/>
              <a:t>platforms</a:t>
            </a:r>
            <a:r>
              <a:rPr lang="de-DE"/>
              <a:t>: </a:t>
            </a:r>
            <a:r>
              <a:rPr lang="de-DE" err="1"/>
              <a:t>tracking</a:t>
            </a:r>
            <a:r>
              <a:rPr lang="de-DE"/>
              <a:t>, </a:t>
            </a:r>
            <a:r>
              <a:rPr lang="de-DE" err="1"/>
              <a:t>profiling</a:t>
            </a:r>
            <a:r>
              <a:rPr lang="de-DE"/>
              <a:t>, sensitive </a:t>
            </a:r>
            <a:r>
              <a:rPr lang="de-DE" err="1"/>
              <a:t>data</a:t>
            </a:r>
            <a:r>
              <a:rPr lang="de-DE"/>
              <a:t> </a:t>
            </a:r>
            <a:r>
              <a:rPr lang="de-DE" err="1"/>
              <a:t>usage</a:t>
            </a:r>
            <a:endParaRPr lang="fr-BE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0186552-E5F2-4562-597B-461397CEE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664" y="918409"/>
            <a:ext cx="3810000" cy="2143125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08D22698-C5D7-0F58-6BE5-7E97EB43F635}"/>
              </a:ext>
            </a:extLst>
          </p:cNvPr>
          <p:cNvSpPr/>
          <p:nvPr/>
        </p:nvSpPr>
        <p:spPr>
          <a:xfrm>
            <a:off x="3911919" y="3109359"/>
            <a:ext cx="2756329" cy="1281545"/>
          </a:xfrm>
          <a:prstGeom prst="ellipse">
            <a:avLst/>
          </a:prstGeom>
          <a:solidFill>
            <a:srgbClr val="8E266B"/>
          </a:solidFill>
          <a:ln>
            <a:solidFill>
              <a:srgbClr val="461E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err="1">
                <a:latin typeface="Didact Gothic" panose="00000500000000000000" pitchFamily="2" charset="0"/>
              </a:rPr>
              <a:t>Problematic</a:t>
            </a:r>
            <a:r>
              <a:rPr lang="de-DE">
                <a:latin typeface="Didact Gothic" panose="00000500000000000000" pitchFamily="2" charset="0"/>
              </a:rPr>
              <a:t> </a:t>
            </a:r>
            <a:r>
              <a:rPr lang="de-DE" err="1">
                <a:latin typeface="Didact Gothic" panose="00000500000000000000" pitchFamily="2" charset="0"/>
              </a:rPr>
              <a:t>monitoring</a:t>
            </a:r>
            <a:r>
              <a:rPr lang="de-DE">
                <a:latin typeface="Didact Gothic" panose="00000500000000000000" pitchFamily="2" charset="0"/>
              </a:rPr>
              <a:t> </a:t>
            </a:r>
            <a:r>
              <a:rPr lang="de-DE" err="1">
                <a:latin typeface="Didact Gothic" panose="00000500000000000000" pitchFamily="2" charset="0"/>
              </a:rPr>
              <a:t>algorithms</a:t>
            </a:r>
            <a:endParaRPr lang="fr-BE">
              <a:latin typeface="Didact Gothic" panose="00000500000000000000" pitchFamily="2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F966E2A-1A22-E1C9-7327-0FDC80EDFD60}"/>
              </a:ext>
            </a:extLst>
          </p:cNvPr>
          <p:cNvSpPr/>
          <p:nvPr/>
        </p:nvSpPr>
        <p:spPr>
          <a:xfrm>
            <a:off x="6154881" y="3721019"/>
            <a:ext cx="2479965" cy="1243445"/>
          </a:xfrm>
          <a:prstGeom prst="ellipse">
            <a:avLst/>
          </a:prstGeom>
          <a:solidFill>
            <a:srgbClr val="FF6600"/>
          </a:solidFill>
          <a:ln>
            <a:solidFill>
              <a:srgbClr val="C44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>
                <a:latin typeface="Didact Gothic" panose="00000500000000000000" pitchFamily="2" charset="0"/>
              </a:rPr>
              <a:t>Lobbying, </a:t>
            </a:r>
            <a:r>
              <a:rPr lang="de-DE" err="1">
                <a:latin typeface="Didact Gothic" panose="00000500000000000000" pitchFamily="2" charset="0"/>
              </a:rPr>
              <a:t>trilogue</a:t>
            </a:r>
            <a:r>
              <a:rPr lang="de-DE">
                <a:latin typeface="Didact Gothic" panose="00000500000000000000" pitchFamily="2" charset="0"/>
              </a:rPr>
              <a:t> and </a:t>
            </a:r>
            <a:r>
              <a:rPr lang="de-DE" err="1">
                <a:latin typeface="Didact Gothic" panose="00000500000000000000" pitchFamily="2" charset="0"/>
              </a:rPr>
              <a:t>opacity</a:t>
            </a:r>
            <a:endParaRPr lang="fr-BE">
              <a:latin typeface="Didact Gothic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028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41"/>
          <p:cNvSpPr txBox="1">
            <a:spLocks noGrp="1"/>
          </p:cNvSpPr>
          <p:nvPr>
            <p:ph type="subTitle" idx="1"/>
          </p:nvPr>
        </p:nvSpPr>
        <p:spPr>
          <a:xfrm>
            <a:off x="2000263" y="2486950"/>
            <a:ext cx="5577300" cy="33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DSA to the rescue!</a:t>
            </a:r>
            <a:endParaRPr/>
          </a:p>
        </p:txBody>
      </p:sp>
      <p:sp>
        <p:nvSpPr>
          <p:cNvPr id="925" name="Google Shape;925;p41"/>
          <p:cNvSpPr txBox="1">
            <a:spLocks noGrp="1"/>
          </p:cNvSpPr>
          <p:nvPr>
            <p:ph type="title"/>
          </p:nvPr>
        </p:nvSpPr>
        <p:spPr>
          <a:xfrm>
            <a:off x="1998113" y="1862400"/>
            <a:ext cx="5577300" cy="6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SOLUTION</a:t>
            </a:r>
            <a:endParaRPr/>
          </a:p>
        </p:txBody>
      </p:sp>
      <p:cxnSp>
        <p:nvCxnSpPr>
          <p:cNvPr id="926" name="Google Shape;926;p41"/>
          <p:cNvCxnSpPr/>
          <p:nvPr/>
        </p:nvCxnSpPr>
        <p:spPr>
          <a:xfrm>
            <a:off x="1874191" y="1851107"/>
            <a:ext cx="0" cy="9687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7" name="Google Shape;927;p41"/>
          <p:cNvSpPr txBox="1">
            <a:spLocks noGrp="1"/>
          </p:cNvSpPr>
          <p:nvPr>
            <p:ph type="title" idx="2"/>
          </p:nvPr>
        </p:nvSpPr>
        <p:spPr>
          <a:xfrm>
            <a:off x="956838" y="1871650"/>
            <a:ext cx="917400" cy="96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3</a:t>
            </a:r>
            <a:endParaRPr/>
          </a:p>
        </p:txBody>
      </p:sp>
      <p:grpSp>
        <p:nvGrpSpPr>
          <p:cNvPr id="928" name="Google Shape;928;p41"/>
          <p:cNvGrpSpPr/>
          <p:nvPr/>
        </p:nvGrpSpPr>
        <p:grpSpPr>
          <a:xfrm flipH="1">
            <a:off x="2044943" y="3417022"/>
            <a:ext cx="1221600" cy="385800"/>
            <a:chOff x="2602975" y="1166475"/>
            <a:chExt cx="1221600" cy="385800"/>
          </a:xfrm>
        </p:grpSpPr>
        <p:sp>
          <p:nvSpPr>
            <p:cNvPr id="929" name="Google Shape;929;p41"/>
            <p:cNvSpPr/>
            <p:nvPr/>
          </p:nvSpPr>
          <p:spPr>
            <a:xfrm>
              <a:off x="26029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1"/>
            <p:cNvSpPr/>
            <p:nvPr/>
          </p:nvSpPr>
          <p:spPr>
            <a:xfrm>
              <a:off x="30208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1"/>
            <p:cNvSpPr/>
            <p:nvPr/>
          </p:nvSpPr>
          <p:spPr>
            <a:xfrm>
              <a:off x="34387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72213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02897ED-5D75-A3F2-BFE9-057E89FA97A3}"/>
              </a:ext>
            </a:extLst>
          </p:cNvPr>
          <p:cNvSpPr/>
          <p:nvPr/>
        </p:nvSpPr>
        <p:spPr>
          <a:xfrm>
            <a:off x="166254" y="1046018"/>
            <a:ext cx="7931727" cy="17733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4" algn="ctr"/>
            <a:r>
              <a:rPr lang="en-US" sz="1800">
                <a:solidFill>
                  <a:schemeClr val="bg1"/>
                </a:solidFill>
                <a:latin typeface="Didact Gothic" panose="00000500000000000000" pitchFamily="2" charset="0"/>
              </a:rPr>
              <a:t>			R</a:t>
            </a:r>
            <a:r>
              <a:rPr lang="en-US" sz="1800" b="0" i="0">
                <a:solidFill>
                  <a:schemeClr val="bg1"/>
                </a:solidFill>
                <a:effectLst/>
                <a:latin typeface="Didact Gothic" panose="00000500000000000000" pitchFamily="2" charset="0"/>
              </a:rPr>
              <a:t>egulates the obligations of digital services that 			act as intermediaries in their role of connecting 			consumers with goods, services, and content. </a:t>
            </a:r>
            <a:endParaRPr lang="en-US" b="0" i="0">
              <a:solidFill>
                <a:schemeClr val="bg1"/>
              </a:solidFill>
              <a:effectLst/>
              <a:latin typeface="Didact Gothic" panose="00000500000000000000" pitchFamily="2" charset="0"/>
            </a:endParaRPr>
          </a:p>
        </p:txBody>
      </p:sp>
      <p:sp>
        <p:nvSpPr>
          <p:cNvPr id="6" name="Google Shape;947;p43">
            <a:extLst>
              <a:ext uri="{FF2B5EF4-FFF2-40B4-BE49-F238E27FC236}">
                <a16:creationId xmlns:a16="http://schemas.microsoft.com/office/drawing/2014/main" id="{75B3A24C-8B8D-7BA1-4FA1-33CD2D136342}"/>
              </a:ext>
            </a:extLst>
          </p:cNvPr>
          <p:cNvSpPr txBox="1">
            <a:spLocks/>
          </p:cNvSpPr>
          <p:nvPr/>
        </p:nvSpPr>
        <p:spPr>
          <a:xfrm>
            <a:off x="1137909" y="387600"/>
            <a:ext cx="727859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3000">
                <a:solidFill>
                  <a:schemeClr val="lt1"/>
                </a:solidFill>
                <a:latin typeface="IBM Plex Sans SemiBold" panose="020B0703050203000203" pitchFamily="34" charset="0"/>
              </a:rPr>
              <a:t>SOLUTION</a:t>
            </a:r>
            <a:endParaRPr lang="de-DE" sz="3000">
              <a:latin typeface="IBM Plex Sans SemiBold" panose="020B0703050203000203" pitchFamily="34" charset="0"/>
            </a:endParaRPr>
          </a:p>
        </p:txBody>
      </p:sp>
      <p:sp>
        <p:nvSpPr>
          <p:cNvPr id="7" name="Google Shape;947;p43">
            <a:extLst>
              <a:ext uri="{FF2B5EF4-FFF2-40B4-BE49-F238E27FC236}">
                <a16:creationId xmlns:a16="http://schemas.microsoft.com/office/drawing/2014/main" id="{370CD300-3E64-BE60-EEC6-3D0B3F52884D}"/>
              </a:ext>
            </a:extLst>
          </p:cNvPr>
          <p:cNvSpPr txBox="1">
            <a:spLocks/>
          </p:cNvSpPr>
          <p:nvPr/>
        </p:nvSpPr>
        <p:spPr>
          <a:xfrm>
            <a:off x="719773" y="387600"/>
            <a:ext cx="5862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IBM Plex Sans"/>
              <a:buNone/>
              <a:defRPr sz="3000" b="0" i="0" u="none" strike="noStrike" cap="none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>
                <a:solidFill>
                  <a:schemeClr val="lt1"/>
                </a:solidFill>
              </a:rPr>
              <a:t>3.</a:t>
            </a:r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A4ED987-84B5-55B8-3CBD-316EF96F7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27" y="1132589"/>
            <a:ext cx="2736410" cy="1592092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78694471-5411-53A3-6221-ECE2C5C36ED2}"/>
              </a:ext>
            </a:extLst>
          </p:cNvPr>
          <p:cNvSpPr/>
          <p:nvPr/>
        </p:nvSpPr>
        <p:spPr>
          <a:xfrm>
            <a:off x="2098962" y="3124220"/>
            <a:ext cx="4066310" cy="17733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b="1" u="sng">
                <a:solidFill>
                  <a:schemeClr val="accent2"/>
                </a:solidFill>
                <a:latin typeface="Didact Gothic" panose="00000500000000000000" pitchFamily="2" charset="0"/>
              </a:rPr>
              <a:t>Goals: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accent2"/>
                </a:solidFill>
                <a:latin typeface="Didact Gothic" panose="00000500000000000000" pitchFamily="2" charset="0"/>
              </a:rPr>
              <a:t>Contribute to the proper functioning of the internal market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BE">
                <a:solidFill>
                  <a:schemeClr val="accent2"/>
                </a:solidFill>
                <a:latin typeface="Didact Gothic" panose="00000500000000000000" pitchFamily="2" charset="0"/>
              </a:rPr>
              <a:t>Safe online </a:t>
            </a:r>
            <a:r>
              <a:rPr lang="fr-BE" err="1">
                <a:solidFill>
                  <a:schemeClr val="accent2"/>
                </a:solidFill>
                <a:latin typeface="Didact Gothic" panose="00000500000000000000" pitchFamily="2" charset="0"/>
              </a:rPr>
              <a:t>environment</a:t>
            </a:r>
            <a:endParaRPr lang="fr-BE">
              <a:solidFill>
                <a:schemeClr val="accent2"/>
              </a:solidFill>
              <a:latin typeface="Didact Gothic" panose="00000500000000000000" pitchFamily="2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BE" err="1">
                <a:solidFill>
                  <a:schemeClr val="accent2"/>
                </a:solidFill>
                <a:latin typeface="Didact Gothic" panose="00000500000000000000" pitchFamily="2" charset="0"/>
              </a:rPr>
              <a:t>Protecting</a:t>
            </a:r>
            <a:r>
              <a:rPr lang="fr-BE">
                <a:solidFill>
                  <a:schemeClr val="accent2"/>
                </a:solidFill>
                <a:latin typeface="Didact Gothic" panose="00000500000000000000" pitchFamily="2" charset="0"/>
              </a:rPr>
              <a:t> </a:t>
            </a:r>
            <a:r>
              <a:rPr lang="fr-BE" err="1">
                <a:solidFill>
                  <a:schemeClr val="accent2"/>
                </a:solidFill>
                <a:latin typeface="Didact Gothic" panose="00000500000000000000" pitchFamily="2" charset="0"/>
              </a:rPr>
              <a:t>fundamental</a:t>
            </a:r>
            <a:r>
              <a:rPr lang="fr-BE">
                <a:solidFill>
                  <a:schemeClr val="accent2"/>
                </a:solidFill>
                <a:latin typeface="Didact Gothic" panose="00000500000000000000" pitchFamily="2" charset="0"/>
              </a:rPr>
              <a:t> </a:t>
            </a:r>
            <a:r>
              <a:rPr lang="fr-BE" err="1">
                <a:solidFill>
                  <a:schemeClr val="accent2"/>
                </a:solidFill>
                <a:latin typeface="Didact Gothic" panose="00000500000000000000" pitchFamily="2" charset="0"/>
              </a:rPr>
              <a:t>rights</a:t>
            </a:r>
            <a:endParaRPr lang="fr-BE">
              <a:solidFill>
                <a:schemeClr val="accent2"/>
              </a:solidFill>
              <a:latin typeface="Didact Gothic" panose="00000500000000000000" pitchFamily="2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BE" err="1">
                <a:solidFill>
                  <a:schemeClr val="accent2"/>
                </a:solidFill>
                <a:latin typeface="Didact Gothic" panose="00000500000000000000" pitchFamily="2" charset="0"/>
              </a:rPr>
              <a:t>Facilitating</a:t>
            </a:r>
            <a:r>
              <a:rPr lang="fr-BE">
                <a:solidFill>
                  <a:schemeClr val="accent2"/>
                </a:solidFill>
                <a:latin typeface="Didact Gothic" panose="00000500000000000000" pitchFamily="2" charset="0"/>
              </a:rPr>
              <a:t> innovation</a:t>
            </a:r>
          </a:p>
        </p:txBody>
      </p:sp>
    </p:spTree>
    <p:extLst>
      <p:ext uri="{BB962C8B-B14F-4D97-AF65-F5344CB8AC3E}">
        <p14:creationId xmlns:p14="http://schemas.microsoft.com/office/powerpoint/2010/main" val="3816136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47;p43">
            <a:extLst>
              <a:ext uri="{FF2B5EF4-FFF2-40B4-BE49-F238E27FC236}">
                <a16:creationId xmlns:a16="http://schemas.microsoft.com/office/drawing/2014/main" id="{75B3A24C-8B8D-7BA1-4FA1-33CD2D136342}"/>
              </a:ext>
            </a:extLst>
          </p:cNvPr>
          <p:cNvSpPr txBox="1">
            <a:spLocks/>
          </p:cNvSpPr>
          <p:nvPr/>
        </p:nvSpPr>
        <p:spPr>
          <a:xfrm>
            <a:off x="1137909" y="387600"/>
            <a:ext cx="727859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3000">
                <a:solidFill>
                  <a:schemeClr val="lt1"/>
                </a:solidFill>
                <a:latin typeface="IBM Plex Sans SemiBold" panose="020B0703050203000203" pitchFamily="34" charset="0"/>
              </a:rPr>
              <a:t>SOLUTION</a:t>
            </a:r>
            <a:endParaRPr lang="de-DE" sz="3000">
              <a:latin typeface="IBM Plex Sans SemiBold" panose="020B0703050203000203" pitchFamily="34" charset="0"/>
            </a:endParaRPr>
          </a:p>
        </p:txBody>
      </p:sp>
      <p:sp>
        <p:nvSpPr>
          <p:cNvPr id="7" name="Google Shape;947;p43">
            <a:extLst>
              <a:ext uri="{FF2B5EF4-FFF2-40B4-BE49-F238E27FC236}">
                <a16:creationId xmlns:a16="http://schemas.microsoft.com/office/drawing/2014/main" id="{370CD300-3E64-BE60-EEC6-3D0B3F52884D}"/>
              </a:ext>
            </a:extLst>
          </p:cNvPr>
          <p:cNvSpPr txBox="1">
            <a:spLocks/>
          </p:cNvSpPr>
          <p:nvPr/>
        </p:nvSpPr>
        <p:spPr>
          <a:xfrm>
            <a:off x="719773" y="387600"/>
            <a:ext cx="5862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IBM Plex Sans"/>
              <a:buNone/>
              <a:defRPr sz="3000" b="0" i="0" u="none" strike="noStrike" cap="none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>
                <a:solidFill>
                  <a:schemeClr val="lt1"/>
                </a:solidFill>
              </a:rPr>
              <a:t>3.</a:t>
            </a:r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FA5CE8C-B46E-923E-8199-56291CD73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6" b="98534" l="7113" r="92887">
                        <a14:foregroundMark x1="13180" y1="4397" x2="68410" y2="6678"/>
                        <a14:foregroundMark x1="20921" y1="7003" x2="65900" y2="11401"/>
                        <a14:foregroundMark x1="15481" y1="6840" x2="31799" y2="11075"/>
                        <a14:foregroundMark x1="31799" y1="11075" x2="61297" y2="8958"/>
                        <a14:foregroundMark x1="61297" y1="8958" x2="92887" y2="9935"/>
                        <a14:foregroundMark x1="92887" y1="9935" x2="92259" y2="85831"/>
                        <a14:foregroundMark x1="92259" y1="85831" x2="62762" y2="96091"/>
                        <a14:foregroundMark x1="62762" y1="96091" x2="16527" y2="93648"/>
                        <a14:foregroundMark x1="16527" y1="93648" x2="60669" y2="86482"/>
                        <a14:foregroundMark x1="60669" y1="86482" x2="38494" y2="73779"/>
                        <a14:foregroundMark x1="38494" y1="73779" x2="60251" y2="70684"/>
                        <a14:foregroundMark x1="60251" y1="70684" x2="29707" y2="56189"/>
                        <a14:foregroundMark x1="29707" y1="56189" x2="58368" y2="56515"/>
                        <a14:foregroundMark x1="58368" y1="56515" x2="46862" y2="66450"/>
                        <a14:foregroundMark x1="46862" y1="66450" x2="32218" y2="58795"/>
                        <a14:foregroundMark x1="32218" y1="58795" x2="40377" y2="81433"/>
                        <a14:foregroundMark x1="40377" y1="81433" x2="58577" y2="83225"/>
                        <a14:foregroundMark x1="58577" y1="83225" x2="28452" y2="88111"/>
                        <a14:foregroundMark x1="28452" y1="88111" x2="86820" y2="85505"/>
                        <a14:foregroundMark x1="86820" y1="85505" x2="43933" y2="87459"/>
                        <a14:foregroundMark x1="43933" y1="87459" x2="60251" y2="91368"/>
                        <a14:foregroundMark x1="60251" y1="91368" x2="38912" y2="95928"/>
                        <a14:foregroundMark x1="38912" y1="95928" x2="16318" y2="95114"/>
                        <a14:foregroundMark x1="16318" y1="95114" x2="8159" y2="82248"/>
                        <a14:foregroundMark x1="8159" y1="82248" x2="9414" y2="12052"/>
                        <a14:foregroundMark x1="9414" y1="12052" x2="24059" y2="1954"/>
                        <a14:foregroundMark x1="24059" y1="1954" x2="45816" y2="3583"/>
                        <a14:foregroundMark x1="45816" y1="3583" x2="67573" y2="2606"/>
                        <a14:foregroundMark x1="67573" y1="2606" x2="86402" y2="4397"/>
                        <a14:foregroundMark x1="86402" y1="4397" x2="89749" y2="9121"/>
                        <a14:foregroundMark x1="9623" y1="7980" x2="12343" y2="6352"/>
                        <a14:foregroundMark x1="8577" y1="7329" x2="13808" y2="5212"/>
                        <a14:foregroundMark x1="10251" y1="8143" x2="7113" y2="90717"/>
                        <a14:foregroundMark x1="7113" y1="90717" x2="12343" y2="95765"/>
                        <a14:foregroundMark x1="66946" y1="4723" x2="72385" y2="5049"/>
                        <a14:foregroundMark x1="10460" y1="5049" x2="12762" y2="5537"/>
                        <a14:foregroundMark x1="10251" y1="3583" x2="11715" y2="5212"/>
                        <a14:foregroundMark x1="85565" y1="12215" x2="91632" y2="28990"/>
                        <a14:foregroundMark x1="91632" y1="28990" x2="89540" y2="34202"/>
                        <a14:foregroundMark x1="51883" y1="55700" x2="67573" y2="64169"/>
                        <a14:foregroundMark x1="67573" y1="64169" x2="66527" y2="82410"/>
                        <a14:foregroundMark x1="66527" y1="82410" x2="26360" y2="78990"/>
                        <a14:foregroundMark x1="26360" y1="78990" x2="31381" y2="80456"/>
                        <a14:foregroundMark x1="38703" y1="55049" x2="40586" y2="53909"/>
                        <a14:foregroundMark x1="44351" y1="53746" x2="31172" y2="55212"/>
                        <a14:foregroundMark x1="47699" y1="51629" x2="30962" y2="52606"/>
                        <a14:foregroundMark x1="53138" y1="51466" x2="74477" y2="54235"/>
                        <a14:foregroundMark x1="74477" y1="54235" x2="73849" y2="55212"/>
                        <a14:foregroundMark x1="62343" y1="56840" x2="62971" y2="59446"/>
                        <a14:foregroundMark x1="30544" y1="71336" x2="33054" y2="69870"/>
                        <a14:foregroundMark x1="31381" y1="82736" x2="34728" y2="84528"/>
                        <a14:foregroundMark x1="90795" y1="87296" x2="72594" y2="98697"/>
                        <a14:foregroundMark x1="72594" y1="98697" x2="11925" y2="97231"/>
                        <a14:foregroundMark x1="55858" y1="63518" x2="65690" y2="64007"/>
                        <a14:foregroundMark x1="69038" y1="55863" x2="68201" y2="61401"/>
                        <a14:foregroundMark x1="39121" y1="57980" x2="42887" y2="59772"/>
                        <a14:foregroundMark x1="44770" y1="70684" x2="47280" y2="71336"/>
                        <a14:foregroundMark x1="92887" y1="86156" x2="82008" y2="97231"/>
                        <a14:foregroundMark x1="82008" y1="97231" x2="78452" y2="97394"/>
                        <a14:foregroundMark x1="15690" y1="98046" x2="29498" y2="98371"/>
                        <a14:foregroundMark x1="92469" y1="89414" x2="78243" y2="98046"/>
                        <a14:foregroundMark x1="78243" y1="98046" x2="72803" y2="98208"/>
                        <a14:foregroundMark x1="92259" y1="91205" x2="82427" y2="98208"/>
                        <a14:foregroundMark x1="90167" y1="94137" x2="86192" y2="98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9" y="1192832"/>
            <a:ext cx="2867415" cy="368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9682151-C790-8871-52A3-0BA16D142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136" y="704558"/>
            <a:ext cx="4252479" cy="211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39D46F7-AF7A-E039-58DA-A7700E3C4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823" y="2970312"/>
            <a:ext cx="4262636" cy="190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AA01ABA-1AFA-BF24-359B-602E5044BE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908" y="2823541"/>
            <a:ext cx="1789307" cy="1789307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722BD95-D235-FC55-5F6B-3B5149959057}"/>
              </a:ext>
            </a:extLst>
          </p:cNvPr>
          <p:cNvSpPr/>
          <p:nvPr/>
        </p:nvSpPr>
        <p:spPr>
          <a:xfrm>
            <a:off x="7567459" y="266916"/>
            <a:ext cx="1247924" cy="121431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Services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20955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47;p43">
            <a:extLst>
              <a:ext uri="{FF2B5EF4-FFF2-40B4-BE49-F238E27FC236}">
                <a16:creationId xmlns:a16="http://schemas.microsoft.com/office/drawing/2014/main" id="{75B3A24C-8B8D-7BA1-4FA1-33CD2D136342}"/>
              </a:ext>
            </a:extLst>
          </p:cNvPr>
          <p:cNvSpPr txBox="1">
            <a:spLocks/>
          </p:cNvSpPr>
          <p:nvPr/>
        </p:nvSpPr>
        <p:spPr>
          <a:xfrm>
            <a:off x="1137909" y="387600"/>
            <a:ext cx="727859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3000">
                <a:solidFill>
                  <a:schemeClr val="lt1"/>
                </a:solidFill>
                <a:latin typeface="IBM Plex Sans SemiBold" panose="020B0703050203000203" pitchFamily="34" charset="0"/>
              </a:rPr>
              <a:t>SOLUTION</a:t>
            </a:r>
            <a:endParaRPr lang="de-DE" sz="3000">
              <a:latin typeface="IBM Plex Sans SemiBold" panose="020B0703050203000203" pitchFamily="34" charset="0"/>
            </a:endParaRPr>
          </a:p>
        </p:txBody>
      </p:sp>
      <p:sp>
        <p:nvSpPr>
          <p:cNvPr id="7" name="Google Shape;947;p43">
            <a:extLst>
              <a:ext uri="{FF2B5EF4-FFF2-40B4-BE49-F238E27FC236}">
                <a16:creationId xmlns:a16="http://schemas.microsoft.com/office/drawing/2014/main" id="{370CD300-3E64-BE60-EEC6-3D0B3F52884D}"/>
              </a:ext>
            </a:extLst>
          </p:cNvPr>
          <p:cNvSpPr txBox="1">
            <a:spLocks/>
          </p:cNvSpPr>
          <p:nvPr/>
        </p:nvSpPr>
        <p:spPr>
          <a:xfrm>
            <a:off x="719773" y="387600"/>
            <a:ext cx="5862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IBM Plex Sans"/>
              <a:buNone/>
              <a:defRPr sz="3000" b="0" i="0" u="none" strike="noStrike" cap="none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>
                <a:solidFill>
                  <a:schemeClr val="lt1"/>
                </a:solidFill>
              </a:rPr>
              <a:t>3.</a:t>
            </a:r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864002B-A0D5-EECE-E016-4C001778EDEE}"/>
              </a:ext>
            </a:extLst>
          </p:cNvPr>
          <p:cNvSpPr/>
          <p:nvPr/>
        </p:nvSpPr>
        <p:spPr>
          <a:xfrm>
            <a:off x="7567459" y="266916"/>
            <a:ext cx="1247924" cy="1214313"/>
          </a:xfrm>
          <a:prstGeom prst="ellipse">
            <a:avLst/>
          </a:prstGeom>
          <a:solidFill>
            <a:srgbClr val="C00000"/>
          </a:solidFill>
          <a:ln>
            <a:solidFill>
              <a:srgbClr val="4E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Illegal Content</a:t>
            </a:r>
            <a:endParaRPr lang="fr-B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7EE3C72-02BD-2011-5F12-AC4E20B68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26" y="1612729"/>
            <a:ext cx="4925291" cy="277223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716FED2-82B2-00BA-FCDF-2F6F6EC6A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3324" y="682609"/>
            <a:ext cx="2881745" cy="216130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8B48A1D-9602-FA9F-4419-36236D61E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8062" y="2614736"/>
            <a:ext cx="3153359" cy="220796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ADCA287-3118-4752-A27E-FF12CB02D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1841" y="2843918"/>
            <a:ext cx="387600" cy="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52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47;p43">
            <a:extLst>
              <a:ext uri="{FF2B5EF4-FFF2-40B4-BE49-F238E27FC236}">
                <a16:creationId xmlns:a16="http://schemas.microsoft.com/office/drawing/2014/main" id="{75B3A24C-8B8D-7BA1-4FA1-33CD2D136342}"/>
              </a:ext>
            </a:extLst>
          </p:cNvPr>
          <p:cNvSpPr txBox="1">
            <a:spLocks/>
          </p:cNvSpPr>
          <p:nvPr/>
        </p:nvSpPr>
        <p:spPr>
          <a:xfrm>
            <a:off x="1137909" y="387600"/>
            <a:ext cx="727859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3000">
                <a:solidFill>
                  <a:schemeClr val="lt1"/>
                </a:solidFill>
                <a:latin typeface="IBM Plex Sans SemiBold" panose="020B0703050203000203" pitchFamily="34" charset="0"/>
              </a:rPr>
              <a:t>SOLUTION</a:t>
            </a:r>
            <a:endParaRPr lang="de-DE" sz="3000">
              <a:latin typeface="IBM Plex Sans SemiBold" panose="020B0703050203000203" pitchFamily="34" charset="0"/>
            </a:endParaRPr>
          </a:p>
        </p:txBody>
      </p:sp>
      <p:sp>
        <p:nvSpPr>
          <p:cNvPr id="7" name="Google Shape;947;p43">
            <a:extLst>
              <a:ext uri="{FF2B5EF4-FFF2-40B4-BE49-F238E27FC236}">
                <a16:creationId xmlns:a16="http://schemas.microsoft.com/office/drawing/2014/main" id="{370CD300-3E64-BE60-EEC6-3D0B3F52884D}"/>
              </a:ext>
            </a:extLst>
          </p:cNvPr>
          <p:cNvSpPr txBox="1">
            <a:spLocks/>
          </p:cNvSpPr>
          <p:nvPr/>
        </p:nvSpPr>
        <p:spPr>
          <a:xfrm>
            <a:off x="719773" y="387600"/>
            <a:ext cx="5862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IBM Plex Sans"/>
              <a:buNone/>
              <a:defRPr sz="3000" b="0" i="0" u="none" strike="noStrike" cap="none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>
                <a:solidFill>
                  <a:schemeClr val="lt1"/>
                </a:solidFill>
              </a:rPr>
              <a:t>3.</a:t>
            </a:r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4273831-864C-7795-E8D4-8438EF6A259E}"/>
              </a:ext>
            </a:extLst>
          </p:cNvPr>
          <p:cNvSpPr/>
          <p:nvPr/>
        </p:nvSpPr>
        <p:spPr>
          <a:xfrm>
            <a:off x="328617" y="1018310"/>
            <a:ext cx="3630554" cy="396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90000"/>
                <a:lumOff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/>
          </a:p>
          <a:p>
            <a:pPr algn="ctr"/>
            <a:r>
              <a:rPr lang="de-DE">
                <a:latin typeface="Aharoni" panose="02010803020104030203" pitchFamily="2" charset="-79"/>
                <a:cs typeface="Aharoni" panose="02010803020104030203" pitchFamily="2" charset="-79"/>
              </a:rPr>
              <a:t>Benefits </a:t>
            </a:r>
            <a:r>
              <a:rPr lang="de-DE" err="1">
                <a:latin typeface="Aharoni" panose="02010803020104030203" pitchFamily="2" charset="-79"/>
                <a:cs typeface="Aharoni" panose="02010803020104030203" pitchFamily="2" charset="-79"/>
              </a:rPr>
              <a:t>for</a:t>
            </a:r>
            <a:r>
              <a:rPr lang="de-DE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de-DE" err="1">
                <a:latin typeface="Aharoni" panose="02010803020104030203" pitchFamily="2" charset="-79"/>
                <a:cs typeface="Aharoni" panose="02010803020104030203" pitchFamily="2" charset="-79"/>
              </a:rPr>
              <a:t>citizens</a:t>
            </a:r>
            <a:endParaRPr lang="fr-BE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55E6C15-1784-BC91-7886-509CB515AE72}"/>
              </a:ext>
            </a:extLst>
          </p:cNvPr>
          <p:cNvSpPr/>
          <p:nvPr/>
        </p:nvSpPr>
        <p:spPr>
          <a:xfrm>
            <a:off x="4245755" y="1018310"/>
            <a:ext cx="3630554" cy="3962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de-DE"/>
          </a:p>
          <a:p>
            <a:pPr algn="ctr"/>
            <a:r>
              <a:rPr lang="de-DE">
                <a:latin typeface="Aharoni" panose="02010803020104030203" pitchFamily="2" charset="-79"/>
                <a:cs typeface="Aharoni" panose="02010803020104030203" pitchFamily="2" charset="-79"/>
              </a:rPr>
              <a:t>Benefits </a:t>
            </a:r>
            <a:r>
              <a:rPr lang="de-DE" err="1">
                <a:latin typeface="Aharoni" panose="02010803020104030203" pitchFamily="2" charset="-79"/>
                <a:cs typeface="Aharoni" panose="02010803020104030203" pitchFamily="2" charset="-79"/>
              </a:rPr>
              <a:t>for</a:t>
            </a:r>
            <a:r>
              <a:rPr lang="de-DE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de-DE" err="1">
                <a:latin typeface="Aharoni" panose="02010803020104030203" pitchFamily="2" charset="-79"/>
                <a:cs typeface="Aharoni" panose="02010803020104030203" pitchFamily="2" charset="-79"/>
              </a:rPr>
              <a:t>businesses</a:t>
            </a:r>
            <a:endParaRPr lang="fr-BE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F4EC9FF3-F4B7-2F84-EDC6-63D80BD8936F}"/>
              </a:ext>
            </a:extLst>
          </p:cNvPr>
          <p:cNvSpPr/>
          <p:nvPr/>
        </p:nvSpPr>
        <p:spPr>
          <a:xfrm>
            <a:off x="477982" y="1614055"/>
            <a:ext cx="3325091" cy="8312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>
                <a:latin typeface="Didact Gothic" panose="00000500000000000000" pitchFamily="2" charset="0"/>
              </a:rPr>
              <a:t>Better services: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>
                <a:latin typeface="Didact Gothic" panose="00000500000000000000" pitchFamily="2" charset="0"/>
              </a:rPr>
              <a:t>Identify business users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>
                <a:latin typeface="Didact Gothic" panose="00000500000000000000" pitchFamily="2" charset="0"/>
              </a:rPr>
              <a:t>Trusted flaggers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F3C65980-3331-6800-6B23-F9124E82E08E}"/>
              </a:ext>
            </a:extLst>
          </p:cNvPr>
          <p:cNvSpPr/>
          <p:nvPr/>
        </p:nvSpPr>
        <p:spPr>
          <a:xfrm>
            <a:off x="477982" y="2571750"/>
            <a:ext cx="3325091" cy="10512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GB">
                <a:latin typeface="Didact Gothic"/>
              </a:rPr>
              <a:t>Harmonized rights for users: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>
                <a:latin typeface="Didact Gothic" panose="00000500000000000000" pitchFamily="2" charset="0"/>
              </a:rPr>
              <a:t>Notify illegal goods/content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>
                <a:latin typeface="Didact Gothic" panose="00000500000000000000" pitchFamily="2" charset="0"/>
              </a:rPr>
              <a:t>Contest takedown decisions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>
                <a:latin typeface="Didact Gothic" panose="00000500000000000000" pitchFamily="2" charset="0"/>
              </a:rPr>
              <a:t>Recommender systems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BD80369C-022B-84A5-51DB-5A7FB3E1387A}"/>
              </a:ext>
            </a:extLst>
          </p:cNvPr>
          <p:cNvSpPr/>
          <p:nvPr/>
        </p:nvSpPr>
        <p:spPr>
          <a:xfrm>
            <a:off x="477981" y="3749387"/>
            <a:ext cx="3325091" cy="10512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>
                <a:latin typeface="Didact Gothic" panose="00000500000000000000" pitchFamily="2" charset="0"/>
              </a:rPr>
              <a:t>Transparency on advertising: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>
                <a:latin typeface="Didact Gothic" panose="00000500000000000000" pitchFamily="2" charset="0"/>
              </a:rPr>
              <a:t>Information: What? Why?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>
                <a:latin typeface="Didact Gothic" panose="00000500000000000000" pitchFamily="2" charset="0"/>
              </a:rPr>
              <a:t>≠ Targeted ads for minors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>
                <a:latin typeface="Didact Gothic" panose="00000500000000000000" pitchFamily="2" charset="0"/>
              </a:rPr>
              <a:t>≠ Profiling on sensitive data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FF04A9A6-C759-745C-25C6-13A68226D6F2}"/>
              </a:ext>
            </a:extLst>
          </p:cNvPr>
          <p:cNvSpPr/>
          <p:nvPr/>
        </p:nvSpPr>
        <p:spPr>
          <a:xfrm>
            <a:off x="4419600" y="1698891"/>
            <a:ext cx="3318164" cy="68408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Didact Gothic" panose="00000500000000000000" pitchFamily="2" charset="0"/>
              </a:rPr>
              <a:t>Reduced compliance costs</a:t>
            </a:r>
          </a:p>
          <a:p>
            <a:pPr algn="ctr"/>
            <a:r>
              <a:rPr lang="en-GB">
                <a:latin typeface="Didact Gothic" panose="00000500000000000000" pitchFamily="2" charset="0"/>
              </a:rPr>
              <a:t>&amp; Potential exemptions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B2959F4F-3414-37DF-871B-99CCF3D0A717}"/>
              </a:ext>
            </a:extLst>
          </p:cNvPr>
          <p:cNvSpPr/>
          <p:nvPr/>
        </p:nvSpPr>
        <p:spPr>
          <a:xfrm>
            <a:off x="4419600" y="2565667"/>
            <a:ext cx="3318164" cy="53082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Didact Gothic" panose="00000500000000000000" pitchFamily="2" charset="0"/>
              </a:rPr>
              <a:t>More effective flagging tools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E058DE11-46AE-0421-8684-E6C5754082D7}"/>
              </a:ext>
            </a:extLst>
          </p:cNvPr>
          <p:cNvSpPr/>
          <p:nvPr/>
        </p:nvSpPr>
        <p:spPr>
          <a:xfrm>
            <a:off x="4419600" y="3279177"/>
            <a:ext cx="3318164" cy="53082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Didact Gothic" panose="00000500000000000000" pitchFamily="2" charset="0"/>
              </a:rPr>
              <a:t>Internal &amp; External redress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E0A5746D-7243-9F8A-93CE-0172219D65F2}"/>
              </a:ext>
            </a:extLst>
          </p:cNvPr>
          <p:cNvSpPr/>
          <p:nvPr/>
        </p:nvSpPr>
        <p:spPr>
          <a:xfrm>
            <a:off x="4401950" y="3992687"/>
            <a:ext cx="3318164" cy="68408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Didact Gothic" panose="00000500000000000000" pitchFamily="2" charset="0"/>
              </a:rPr>
              <a:t>E-Commerce liability exemption remains</a:t>
            </a:r>
          </a:p>
          <a:p>
            <a:pPr algn="ctr"/>
            <a:r>
              <a:rPr lang="en-GB">
                <a:latin typeface="Didact Gothic" panose="00000500000000000000" pitchFamily="2" charset="0"/>
              </a:rPr>
              <a:t>+ Good Samaritan Principle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66531A3-D877-CCDD-4767-EE3B1E16C460}"/>
              </a:ext>
            </a:extLst>
          </p:cNvPr>
          <p:cNvSpPr/>
          <p:nvPr/>
        </p:nvSpPr>
        <p:spPr>
          <a:xfrm>
            <a:off x="7567459" y="266916"/>
            <a:ext cx="1247924" cy="1214313"/>
          </a:xfrm>
          <a:prstGeom prst="ellipse">
            <a:avLst/>
          </a:prstGeom>
          <a:solidFill>
            <a:srgbClr val="00B050"/>
          </a:solidFill>
          <a:ln>
            <a:solidFill>
              <a:srgbClr val="38480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Benefits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69221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47;p43">
            <a:extLst>
              <a:ext uri="{FF2B5EF4-FFF2-40B4-BE49-F238E27FC236}">
                <a16:creationId xmlns:a16="http://schemas.microsoft.com/office/drawing/2014/main" id="{75B3A24C-8B8D-7BA1-4FA1-33CD2D136342}"/>
              </a:ext>
            </a:extLst>
          </p:cNvPr>
          <p:cNvSpPr txBox="1">
            <a:spLocks/>
          </p:cNvSpPr>
          <p:nvPr/>
        </p:nvSpPr>
        <p:spPr>
          <a:xfrm>
            <a:off x="1137909" y="387600"/>
            <a:ext cx="727859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3000">
                <a:solidFill>
                  <a:schemeClr val="lt1"/>
                </a:solidFill>
                <a:latin typeface="IBM Plex Sans SemiBold" panose="020B0703050203000203" pitchFamily="34" charset="0"/>
              </a:rPr>
              <a:t>SOLUTION</a:t>
            </a:r>
            <a:endParaRPr lang="de-DE" sz="3000">
              <a:latin typeface="IBM Plex Sans SemiBold" panose="020B0703050203000203" pitchFamily="34" charset="0"/>
            </a:endParaRPr>
          </a:p>
        </p:txBody>
      </p:sp>
      <p:sp>
        <p:nvSpPr>
          <p:cNvPr id="7" name="Google Shape;947;p43">
            <a:extLst>
              <a:ext uri="{FF2B5EF4-FFF2-40B4-BE49-F238E27FC236}">
                <a16:creationId xmlns:a16="http://schemas.microsoft.com/office/drawing/2014/main" id="{370CD300-3E64-BE60-EEC6-3D0B3F52884D}"/>
              </a:ext>
            </a:extLst>
          </p:cNvPr>
          <p:cNvSpPr txBox="1">
            <a:spLocks/>
          </p:cNvSpPr>
          <p:nvPr/>
        </p:nvSpPr>
        <p:spPr>
          <a:xfrm>
            <a:off x="719773" y="387600"/>
            <a:ext cx="5862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IBM Plex Sans"/>
              <a:buNone/>
              <a:defRPr sz="3000" b="0" i="0" u="none" strike="noStrike" cap="none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>
                <a:solidFill>
                  <a:schemeClr val="lt1"/>
                </a:solidFill>
              </a:rPr>
              <a:t>3.</a:t>
            </a:r>
            <a:endParaRPr lang="de-DE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66531A3-D877-CCDD-4767-EE3B1E16C460}"/>
              </a:ext>
            </a:extLst>
          </p:cNvPr>
          <p:cNvSpPr/>
          <p:nvPr/>
        </p:nvSpPr>
        <p:spPr>
          <a:xfrm>
            <a:off x="7481455" y="258693"/>
            <a:ext cx="1333928" cy="133328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/>
              <a:t>Online </a:t>
            </a:r>
            <a:r>
              <a:rPr lang="de-DE" err="1"/>
              <a:t>Platforms</a:t>
            </a:r>
            <a:r>
              <a:rPr lang="de-DE"/>
              <a:t> &amp; VLOPs</a:t>
            </a:r>
            <a:endParaRPr lang="fr-BE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2A2B2B-58B3-3A1D-9333-D6BCFCC0EBFA}"/>
              </a:ext>
            </a:extLst>
          </p:cNvPr>
          <p:cNvSpPr/>
          <p:nvPr/>
        </p:nvSpPr>
        <p:spPr>
          <a:xfrm>
            <a:off x="279583" y="1326470"/>
            <a:ext cx="7145805" cy="937425"/>
          </a:xfrm>
          <a:prstGeom prst="rect">
            <a:avLst/>
          </a:prstGeom>
          <a:solidFill>
            <a:srgbClr val="A72A88"/>
          </a:solidFill>
          <a:ln>
            <a:solidFill>
              <a:srgbClr val="781E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solidFill>
                  <a:schemeClr val="bg1"/>
                </a:solidFill>
                <a:latin typeface="Didact Gothic"/>
                <a:ea typeface="+mn-lt"/>
                <a:cs typeface="+mn-lt"/>
              </a:rPr>
              <a:t>All intermediaries in scope:</a:t>
            </a:r>
            <a:endParaRPr lang="en-US">
              <a:solidFill>
                <a:schemeClr val="bg1"/>
              </a:solidFill>
              <a:latin typeface="Didact Gothic"/>
              <a:ea typeface="+mn-lt"/>
              <a:cs typeface="+mn-lt"/>
            </a:endParaRPr>
          </a:p>
          <a:p>
            <a:pPr marL="171450" indent="-171450">
              <a:buClr>
                <a:schemeClr val="bg1"/>
              </a:buClr>
              <a:buChar char="•"/>
            </a:pPr>
            <a:r>
              <a:rPr lang="en-US" sz="1200">
                <a:solidFill>
                  <a:schemeClr val="bg1"/>
                </a:solidFill>
                <a:latin typeface="Didact Gothic"/>
                <a:ea typeface="+mn-lt"/>
                <a:cs typeface="+mn-lt"/>
              </a:rPr>
              <a:t>Clearly inform users in their T&amp;C of any restrictions </a:t>
            </a:r>
          </a:p>
          <a:p>
            <a:pPr marL="171450" indent="-171450">
              <a:buClr>
                <a:schemeClr val="bg1"/>
              </a:buClr>
              <a:buChar char="•"/>
            </a:pPr>
            <a:r>
              <a:rPr lang="en-US" sz="1200">
                <a:solidFill>
                  <a:schemeClr val="bg1"/>
                </a:solidFill>
                <a:latin typeface="Didact Gothic"/>
                <a:ea typeface="+mn-lt"/>
                <a:cs typeface="+mn-lt"/>
              </a:rPr>
              <a:t>Act in a proportionate manner in applying any restrictions + due regard to the rights and legitimate interests of the parties, including applicable fundamental rights.</a:t>
            </a:r>
            <a:endParaRPr lang="en-US" sz="1200">
              <a:solidFill>
                <a:schemeClr val="bg1"/>
              </a:solidFill>
              <a:latin typeface="Didact Gothic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ED224E-25BB-4AC5-8F4B-F0A08859B7AA}"/>
              </a:ext>
            </a:extLst>
          </p:cNvPr>
          <p:cNvSpPr/>
          <p:nvPr/>
        </p:nvSpPr>
        <p:spPr>
          <a:xfrm>
            <a:off x="267248" y="2668020"/>
            <a:ext cx="7170474" cy="587948"/>
          </a:xfrm>
          <a:prstGeom prst="rect">
            <a:avLst/>
          </a:prstGeom>
          <a:solidFill>
            <a:srgbClr val="A72A88"/>
          </a:solidFill>
          <a:ln>
            <a:solidFill>
              <a:srgbClr val="781E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b="1">
                <a:latin typeface="Didact Gothic"/>
                <a:ea typeface="+mn-lt"/>
                <a:cs typeface="+mn-lt"/>
              </a:rPr>
              <a:t>All intermediaries in scope (except for micro-enterprises):</a:t>
            </a:r>
            <a:endParaRPr lang="fr-FR" b="1">
              <a:latin typeface="Didact Gothic"/>
              <a:cs typeface="Arial"/>
            </a:endParaRPr>
          </a:p>
          <a:p>
            <a:pPr marL="171450" indent="-171450" algn="just">
              <a:buClr>
                <a:schemeClr val="bg1"/>
              </a:buClr>
              <a:buChar char="•"/>
            </a:pPr>
            <a:r>
              <a:rPr lang="en-US" sz="1200">
                <a:latin typeface="Didact Gothic"/>
                <a:ea typeface="+mn-lt"/>
                <a:cs typeface="+mn-lt"/>
              </a:rPr>
              <a:t>Annual reports on content moderation activities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D7548F-700E-95FE-BA71-7A9ACB54FF8D}"/>
              </a:ext>
            </a:extLst>
          </p:cNvPr>
          <p:cNvSpPr/>
          <p:nvPr/>
        </p:nvSpPr>
        <p:spPr>
          <a:xfrm>
            <a:off x="267248" y="3660093"/>
            <a:ext cx="7158140" cy="1085439"/>
          </a:xfrm>
          <a:prstGeom prst="rect">
            <a:avLst/>
          </a:prstGeom>
          <a:solidFill>
            <a:srgbClr val="8ED1E6"/>
          </a:solidFill>
          <a:ln>
            <a:solidFill>
              <a:srgbClr val="2CA1C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b="1">
                <a:latin typeface="Didact Gothic"/>
                <a:ea typeface="+mn-lt"/>
                <a:cs typeface="+mn-lt"/>
              </a:rPr>
              <a:t>VLOPs and VLOSEs</a:t>
            </a:r>
            <a:r>
              <a:rPr lang="en-US" b="1">
                <a:solidFill>
                  <a:schemeClr val="bg1"/>
                </a:solidFill>
                <a:latin typeface="Didact Gothic"/>
                <a:ea typeface="+mn-lt"/>
                <a:cs typeface="+mn-lt"/>
              </a:rPr>
              <a:t>:</a:t>
            </a:r>
            <a:endParaRPr lang="en-US">
              <a:solidFill>
                <a:schemeClr val="bg1"/>
              </a:solidFill>
              <a:latin typeface="Didact Gothic"/>
              <a:ea typeface="+mn-lt"/>
              <a:cs typeface="+mn-lt"/>
            </a:endParaRPr>
          </a:p>
          <a:p>
            <a:pPr marL="171450" indent="-171450" algn="just">
              <a:buClr>
                <a:schemeClr val="bg1"/>
              </a:buClr>
              <a:buChar char="•"/>
            </a:pPr>
            <a:r>
              <a:rPr lang="en-US" sz="1200">
                <a:latin typeface="Didact Gothic"/>
                <a:ea typeface="+mn-lt"/>
                <a:cs typeface="+mn-lt"/>
              </a:rPr>
              <a:t>Have to meet risk management obligations </a:t>
            </a:r>
          </a:p>
          <a:p>
            <a:pPr marL="171450" indent="-171450" algn="just">
              <a:buClr>
                <a:schemeClr val="bg1"/>
              </a:buClr>
              <a:buChar char="•"/>
            </a:pPr>
            <a:r>
              <a:rPr lang="en-US" sz="1200">
                <a:latin typeface="Didact Gothic"/>
                <a:ea typeface="+mn-lt"/>
                <a:cs typeface="+mn-lt"/>
              </a:rPr>
              <a:t>Provide transparency of their recommender systems</a:t>
            </a:r>
            <a:endParaRPr lang="en-US">
              <a:latin typeface="Arial"/>
              <a:ea typeface="+mn-lt"/>
              <a:cs typeface="+mn-lt"/>
            </a:endParaRPr>
          </a:p>
          <a:p>
            <a:pPr marL="171450" indent="-171450" algn="just">
              <a:buClr>
                <a:schemeClr val="bg1"/>
              </a:buClr>
              <a:buChar char="•"/>
            </a:pPr>
            <a:r>
              <a:rPr lang="en-US" sz="1200">
                <a:latin typeface="Didact Gothic"/>
                <a:ea typeface="+mn-lt"/>
                <a:cs typeface="+mn-lt"/>
              </a:rPr>
              <a:t>Share data with authorities and researchers</a:t>
            </a:r>
            <a:endParaRPr lang="en-US">
              <a:cs typeface="Arial"/>
            </a:endParaRPr>
          </a:p>
          <a:p>
            <a:pPr marL="171450" indent="-171450" algn="just">
              <a:buClr>
                <a:schemeClr val="bg1"/>
              </a:buClr>
              <a:buChar char="•"/>
            </a:pPr>
            <a:r>
              <a:rPr lang="en-US" sz="1200">
                <a:latin typeface="Didact Gothic"/>
                <a:ea typeface="+mn-lt"/>
                <a:cs typeface="+mn-lt"/>
              </a:rPr>
              <a:t>Publish transparency reports every six months. </a:t>
            </a:r>
          </a:p>
          <a:p>
            <a:pPr marL="171450" indent="-171450" algn="just">
              <a:buChar char="•"/>
            </a:pPr>
            <a:endParaRPr lang="en-US" sz="1200">
              <a:cs typeface="Arial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8BF1260-DA52-C595-5F8E-E1693A0BA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6" b="98534" l="7113" r="92887">
                        <a14:foregroundMark x1="13180" y1="4397" x2="68410" y2="6678"/>
                        <a14:foregroundMark x1="20921" y1="7003" x2="65900" y2="11401"/>
                        <a14:foregroundMark x1="15481" y1="6840" x2="31799" y2="11075"/>
                        <a14:foregroundMark x1="31799" y1="11075" x2="61297" y2="8958"/>
                        <a14:foregroundMark x1="61297" y1="8958" x2="92887" y2="9935"/>
                        <a14:foregroundMark x1="92887" y1="9935" x2="92259" y2="85831"/>
                        <a14:foregroundMark x1="92259" y1="85831" x2="62762" y2="96091"/>
                        <a14:foregroundMark x1="62762" y1="96091" x2="16527" y2="93648"/>
                        <a14:foregroundMark x1="16527" y1="93648" x2="60669" y2="86482"/>
                        <a14:foregroundMark x1="60669" y1="86482" x2="38494" y2="73779"/>
                        <a14:foregroundMark x1="38494" y1="73779" x2="60251" y2="70684"/>
                        <a14:foregroundMark x1="60251" y1="70684" x2="29707" y2="56189"/>
                        <a14:foregroundMark x1="29707" y1="56189" x2="58368" y2="56515"/>
                        <a14:foregroundMark x1="58368" y1="56515" x2="46862" y2="66450"/>
                        <a14:foregroundMark x1="46862" y1="66450" x2="32218" y2="58795"/>
                        <a14:foregroundMark x1="32218" y1="58795" x2="40377" y2="81433"/>
                        <a14:foregroundMark x1="40377" y1="81433" x2="58577" y2="83225"/>
                        <a14:foregroundMark x1="58577" y1="83225" x2="28452" y2="88111"/>
                        <a14:foregroundMark x1="28452" y1="88111" x2="86820" y2="85505"/>
                        <a14:foregroundMark x1="86820" y1="85505" x2="43933" y2="87459"/>
                        <a14:foregroundMark x1="43933" y1="87459" x2="60251" y2="91368"/>
                        <a14:foregroundMark x1="60251" y1="91368" x2="38912" y2="95928"/>
                        <a14:foregroundMark x1="38912" y1="95928" x2="16318" y2="95114"/>
                        <a14:foregroundMark x1="16318" y1="95114" x2="8159" y2="82248"/>
                        <a14:foregroundMark x1="8159" y1="82248" x2="9414" y2="12052"/>
                        <a14:foregroundMark x1="9414" y1="12052" x2="24059" y2="1954"/>
                        <a14:foregroundMark x1="24059" y1="1954" x2="45816" y2="3583"/>
                        <a14:foregroundMark x1="45816" y1="3583" x2="67573" y2="2606"/>
                        <a14:foregroundMark x1="67573" y1="2606" x2="86402" y2="4397"/>
                        <a14:foregroundMark x1="86402" y1="4397" x2="89749" y2="9121"/>
                        <a14:foregroundMark x1="9623" y1="7980" x2="12343" y2="6352"/>
                        <a14:foregroundMark x1="8577" y1="7329" x2="13808" y2="5212"/>
                        <a14:foregroundMark x1="10251" y1="8143" x2="7113" y2="90717"/>
                        <a14:foregroundMark x1="7113" y1="90717" x2="12343" y2="95765"/>
                        <a14:foregroundMark x1="66946" y1="4723" x2="72385" y2="5049"/>
                        <a14:foregroundMark x1="10460" y1="5049" x2="12762" y2="5537"/>
                        <a14:foregroundMark x1="10251" y1="3583" x2="11715" y2="5212"/>
                        <a14:foregroundMark x1="85565" y1="12215" x2="91632" y2="28990"/>
                        <a14:foregroundMark x1="91632" y1="28990" x2="89540" y2="34202"/>
                        <a14:foregroundMark x1="51883" y1="55700" x2="67573" y2="64169"/>
                        <a14:foregroundMark x1="67573" y1="64169" x2="66527" y2="82410"/>
                        <a14:foregroundMark x1="66527" y1="82410" x2="26360" y2="78990"/>
                        <a14:foregroundMark x1="26360" y1="78990" x2="31381" y2="80456"/>
                        <a14:foregroundMark x1="38703" y1="55049" x2="40586" y2="53909"/>
                        <a14:foregroundMark x1="44351" y1="53746" x2="31172" y2="55212"/>
                        <a14:foregroundMark x1="47699" y1="51629" x2="30962" y2="52606"/>
                        <a14:foregroundMark x1="53138" y1="51466" x2="74477" y2="54235"/>
                        <a14:foregroundMark x1="74477" y1="54235" x2="73849" y2="55212"/>
                        <a14:foregroundMark x1="62343" y1="56840" x2="62971" y2="59446"/>
                        <a14:foregroundMark x1="30544" y1="71336" x2="33054" y2="69870"/>
                        <a14:foregroundMark x1="31381" y1="82736" x2="34728" y2="84528"/>
                        <a14:foregroundMark x1="90795" y1="87296" x2="72594" y2="98697"/>
                        <a14:foregroundMark x1="72594" y1="98697" x2="11925" y2="97231"/>
                        <a14:foregroundMark x1="55858" y1="63518" x2="65690" y2="64007"/>
                        <a14:foregroundMark x1="69038" y1="55863" x2="68201" y2="61401"/>
                        <a14:foregroundMark x1="39121" y1="57980" x2="42887" y2="59772"/>
                        <a14:foregroundMark x1="44770" y1="70684" x2="47280" y2="71336"/>
                        <a14:foregroundMark x1="92887" y1="86156" x2="82008" y2="97231"/>
                        <a14:foregroundMark x1="82008" y1="97231" x2="78452" y2="97394"/>
                        <a14:foregroundMark x1="15690" y1="98046" x2="29498" y2="98371"/>
                        <a14:foregroundMark x1="92469" y1="89414" x2="78243" y2="98046"/>
                        <a14:foregroundMark x1="78243" y1="98046" x2="72803" y2="98208"/>
                        <a14:foregroundMark x1="92259" y1="91205" x2="82427" y2="98208"/>
                        <a14:foregroundMark x1="90167" y1="94137" x2="86192" y2="98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956" y="1958147"/>
            <a:ext cx="2295486" cy="2948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41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47;p43">
            <a:extLst>
              <a:ext uri="{FF2B5EF4-FFF2-40B4-BE49-F238E27FC236}">
                <a16:creationId xmlns:a16="http://schemas.microsoft.com/office/drawing/2014/main" id="{75B3A24C-8B8D-7BA1-4FA1-33CD2D136342}"/>
              </a:ext>
            </a:extLst>
          </p:cNvPr>
          <p:cNvSpPr txBox="1">
            <a:spLocks/>
          </p:cNvSpPr>
          <p:nvPr/>
        </p:nvSpPr>
        <p:spPr>
          <a:xfrm>
            <a:off x="1137909" y="387600"/>
            <a:ext cx="727859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3000">
                <a:solidFill>
                  <a:schemeClr val="lt1"/>
                </a:solidFill>
                <a:latin typeface="IBM Plex Sans SemiBold" panose="020B0703050203000203" pitchFamily="34" charset="0"/>
              </a:rPr>
              <a:t>SOLUTION</a:t>
            </a:r>
            <a:endParaRPr lang="de-DE" sz="3000">
              <a:latin typeface="IBM Plex Sans SemiBold" panose="020B0703050203000203" pitchFamily="34" charset="0"/>
            </a:endParaRPr>
          </a:p>
        </p:txBody>
      </p:sp>
      <p:sp>
        <p:nvSpPr>
          <p:cNvPr id="7" name="Google Shape;947;p43">
            <a:extLst>
              <a:ext uri="{FF2B5EF4-FFF2-40B4-BE49-F238E27FC236}">
                <a16:creationId xmlns:a16="http://schemas.microsoft.com/office/drawing/2014/main" id="{370CD300-3E64-BE60-EEC6-3D0B3F52884D}"/>
              </a:ext>
            </a:extLst>
          </p:cNvPr>
          <p:cNvSpPr txBox="1">
            <a:spLocks/>
          </p:cNvSpPr>
          <p:nvPr/>
        </p:nvSpPr>
        <p:spPr>
          <a:xfrm>
            <a:off x="719773" y="387600"/>
            <a:ext cx="5862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IBM Plex Sans"/>
              <a:buNone/>
              <a:defRPr sz="3000" b="0" i="0" u="none" strike="noStrike" cap="none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>
                <a:solidFill>
                  <a:schemeClr val="lt1"/>
                </a:solidFill>
              </a:rPr>
              <a:t>3.</a:t>
            </a:r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335CF3F-4669-1C5E-10F7-6DC6F3BDD7C2}"/>
              </a:ext>
            </a:extLst>
          </p:cNvPr>
          <p:cNvSpPr/>
          <p:nvPr/>
        </p:nvSpPr>
        <p:spPr>
          <a:xfrm>
            <a:off x="496255" y="2475050"/>
            <a:ext cx="3634575" cy="21297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latin typeface="Didact Gothic"/>
                <a:ea typeface="+mn-lt"/>
                <a:cs typeface="+mn-lt"/>
              </a:rPr>
              <a:t>For VLOPs VLOSEs:</a:t>
            </a:r>
            <a:endParaRPr lang="fr-FR" b="1">
              <a:latin typeface="Didact Gothic"/>
              <a:ea typeface="+mn-lt"/>
              <a:cs typeface="+mn-lt"/>
            </a:endParaRPr>
          </a:p>
          <a:p>
            <a:pPr algn="ctr"/>
            <a:endParaRPr lang="en-US" b="1">
              <a:latin typeface="Didact Gothic"/>
              <a:ea typeface="+mn-lt"/>
              <a:cs typeface="+mn-lt"/>
            </a:endParaRPr>
          </a:p>
          <a:p>
            <a:pPr algn="ctr"/>
            <a:r>
              <a:rPr lang="en-US">
                <a:latin typeface="Didact Gothic"/>
                <a:ea typeface="+mn-lt"/>
                <a:cs typeface="+mn-lt"/>
              </a:rPr>
              <a:t>The Commission will have direct supervision and enforcement powers</a:t>
            </a:r>
            <a:endParaRPr lang="en-US">
              <a:latin typeface="Didact Gothic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52C1CC7-8D0E-2413-B9A4-B9CED7082B49}"/>
              </a:ext>
            </a:extLst>
          </p:cNvPr>
          <p:cNvSpPr/>
          <p:nvPr/>
        </p:nvSpPr>
        <p:spPr>
          <a:xfrm>
            <a:off x="4548966" y="960300"/>
            <a:ext cx="3634575" cy="212976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algn="ctr"/>
            <a:r>
              <a:rPr lang="en-US" b="1">
                <a:latin typeface="Didact Gothic"/>
                <a:ea typeface="+mn-lt"/>
                <a:cs typeface="+mn-lt"/>
              </a:rPr>
              <a:t>For smaller platforms:</a:t>
            </a:r>
            <a:endParaRPr lang="fr-FR" b="1">
              <a:latin typeface="Didact Gothic"/>
              <a:cs typeface="Arial"/>
            </a:endParaRPr>
          </a:p>
          <a:p>
            <a:pPr algn="ctr"/>
            <a:endParaRPr lang="en-US" b="1">
              <a:latin typeface="Didact Gothic"/>
              <a:ea typeface="+mn-lt"/>
              <a:cs typeface="+mn-lt"/>
            </a:endParaRPr>
          </a:p>
          <a:p>
            <a:pPr algn="ctr"/>
            <a:r>
              <a:rPr lang="en-US">
                <a:latin typeface="Didact Gothic"/>
                <a:ea typeface="+mn-lt"/>
                <a:cs typeface="+mn-lt"/>
              </a:rPr>
              <a:t>MS will need to appoint a Digital Services Coordinator for supervising and/or for coordinating with sectoral authorities</a:t>
            </a:r>
            <a:endParaRPr lang="en-US">
              <a:latin typeface="Didact Gothic"/>
              <a:cs typeface="Arial"/>
            </a:endParaRPr>
          </a:p>
          <a:p>
            <a:pPr algn="ctr"/>
            <a:endParaRPr lang="en-US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6471172-6DFB-6749-60F7-FD2496E90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35" y="1261541"/>
            <a:ext cx="2715817" cy="151774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659CDCD-2328-9B95-1DCE-406D12231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547" y="2916756"/>
            <a:ext cx="2761412" cy="2070024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E66531A3-D877-CCDD-4767-EE3B1E16C460}"/>
              </a:ext>
            </a:extLst>
          </p:cNvPr>
          <p:cNvSpPr/>
          <p:nvPr/>
        </p:nvSpPr>
        <p:spPr>
          <a:xfrm>
            <a:off x="7329055" y="225021"/>
            <a:ext cx="1574862" cy="1470558"/>
          </a:xfrm>
          <a:prstGeom prst="ellipse">
            <a:avLst/>
          </a:prstGeom>
          <a:solidFill>
            <a:srgbClr val="FFC000"/>
          </a:solidFill>
          <a:ln>
            <a:solidFill>
              <a:srgbClr val="C898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>
                <a:latin typeface="Arial"/>
                <a:cs typeface="Arial"/>
              </a:rPr>
              <a:t>Supervision</a:t>
            </a:r>
            <a:endParaRPr lang="de-DE" sz="1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3227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47;p43">
            <a:extLst>
              <a:ext uri="{FF2B5EF4-FFF2-40B4-BE49-F238E27FC236}">
                <a16:creationId xmlns:a16="http://schemas.microsoft.com/office/drawing/2014/main" id="{75B3A24C-8B8D-7BA1-4FA1-33CD2D136342}"/>
              </a:ext>
            </a:extLst>
          </p:cNvPr>
          <p:cNvSpPr txBox="1">
            <a:spLocks/>
          </p:cNvSpPr>
          <p:nvPr/>
        </p:nvSpPr>
        <p:spPr>
          <a:xfrm>
            <a:off x="1137909" y="387600"/>
            <a:ext cx="727859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3000">
                <a:solidFill>
                  <a:schemeClr val="lt1"/>
                </a:solidFill>
                <a:latin typeface="IBM Plex Sans SemiBold" panose="020B0703050203000203" pitchFamily="34" charset="0"/>
              </a:rPr>
              <a:t>SOLUTION</a:t>
            </a:r>
            <a:endParaRPr lang="de-DE" sz="3000">
              <a:latin typeface="IBM Plex Sans SemiBold" panose="020B0703050203000203" pitchFamily="34" charset="0"/>
            </a:endParaRPr>
          </a:p>
        </p:txBody>
      </p:sp>
      <p:sp>
        <p:nvSpPr>
          <p:cNvPr id="7" name="Google Shape;947;p43">
            <a:extLst>
              <a:ext uri="{FF2B5EF4-FFF2-40B4-BE49-F238E27FC236}">
                <a16:creationId xmlns:a16="http://schemas.microsoft.com/office/drawing/2014/main" id="{370CD300-3E64-BE60-EEC6-3D0B3F52884D}"/>
              </a:ext>
            </a:extLst>
          </p:cNvPr>
          <p:cNvSpPr txBox="1">
            <a:spLocks/>
          </p:cNvSpPr>
          <p:nvPr/>
        </p:nvSpPr>
        <p:spPr>
          <a:xfrm>
            <a:off x="719773" y="387600"/>
            <a:ext cx="5862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IBM Plex Sans"/>
              <a:buNone/>
              <a:defRPr sz="3000" b="0" i="0" u="none" strike="noStrike" cap="none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>
                <a:solidFill>
                  <a:schemeClr val="lt1"/>
                </a:solidFill>
              </a:rPr>
              <a:t>3.</a:t>
            </a:r>
            <a:endParaRPr lang="de-DE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A3A20C7-40D0-DA90-3150-F43E86C55CEA}"/>
              </a:ext>
            </a:extLst>
          </p:cNvPr>
          <p:cNvSpPr/>
          <p:nvPr/>
        </p:nvSpPr>
        <p:spPr>
          <a:xfrm>
            <a:off x="659216" y="1529357"/>
            <a:ext cx="3671107" cy="180906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latin typeface="Didact Gothic"/>
                <a:ea typeface="+mn-lt"/>
                <a:cs typeface="+mn-lt"/>
              </a:rPr>
              <a:t>Penalties:</a:t>
            </a:r>
            <a:endParaRPr lang="fr-FR"/>
          </a:p>
          <a:p>
            <a:pPr algn="ctr"/>
            <a:endParaRPr lang="fr-FR"/>
          </a:p>
          <a:p>
            <a:pPr marL="171450" indent="-171450">
              <a:buClr>
                <a:schemeClr val="bg1"/>
              </a:buClr>
              <a:buChar char="•"/>
            </a:pPr>
            <a:r>
              <a:rPr lang="en-US" sz="1200">
                <a:latin typeface="Didact Gothic" panose="00000500000000000000" pitchFamily="2" charset="0"/>
                <a:ea typeface="+mn-lt"/>
                <a:cs typeface="+mn-lt"/>
              </a:rPr>
              <a:t>DSCs: can impose penalties</a:t>
            </a:r>
            <a:endParaRPr lang="en-US" sz="1200">
              <a:latin typeface="Didact Gothic" panose="00000500000000000000" pitchFamily="2" charset="0"/>
              <a:cs typeface="Arial"/>
            </a:endParaRPr>
          </a:p>
          <a:p>
            <a:pPr marL="171450" indent="-171450">
              <a:buClr>
                <a:schemeClr val="bg1"/>
              </a:buClr>
              <a:buChar char="•"/>
            </a:pPr>
            <a:r>
              <a:rPr lang="en-US" sz="1200">
                <a:latin typeface="Didact Gothic" panose="00000500000000000000" pitchFamily="2" charset="0"/>
                <a:ea typeface="+mn-lt"/>
                <a:cs typeface="+mn-lt"/>
              </a:rPr>
              <a:t>MS: specify (proportionate) penalties in their national laws</a:t>
            </a:r>
            <a:endParaRPr lang="en-US">
              <a:latin typeface="Didact Gothic" panose="00000500000000000000" pitchFamily="2" charset="0"/>
            </a:endParaRPr>
          </a:p>
          <a:p>
            <a:pPr marL="171450" indent="-171450">
              <a:buClr>
                <a:schemeClr val="bg1"/>
              </a:buClr>
              <a:buChar char="•"/>
            </a:pPr>
            <a:r>
              <a:rPr lang="en-US" sz="1200">
                <a:latin typeface="Didact Gothic" panose="00000500000000000000" pitchFamily="2" charset="0"/>
                <a:ea typeface="+mn-lt"/>
                <a:cs typeface="+mn-lt"/>
              </a:rPr>
              <a:t>Fines: up to 6% of the annual worldwide turnover</a:t>
            </a:r>
            <a:endParaRPr lang="en-US">
              <a:latin typeface="Didact Gothic" panose="00000500000000000000" pitchFamily="2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57421DA-E3EF-FFAB-A234-BA85BF2D3F29}"/>
              </a:ext>
            </a:extLst>
          </p:cNvPr>
          <p:cNvSpPr/>
          <p:nvPr/>
        </p:nvSpPr>
        <p:spPr>
          <a:xfrm>
            <a:off x="4739910" y="1529356"/>
            <a:ext cx="3618129" cy="180906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latin typeface="Didact Gothic"/>
                <a:ea typeface="+mn-lt"/>
                <a:cs typeface="+mn-lt"/>
              </a:rPr>
              <a:t>Require actions:</a:t>
            </a:r>
          </a:p>
          <a:p>
            <a:pPr algn="ctr"/>
            <a:endParaRPr lang="en-US" b="1">
              <a:latin typeface="Didact Gothic"/>
              <a:ea typeface="+mn-lt"/>
              <a:cs typeface="+mn-lt"/>
            </a:endParaRPr>
          </a:p>
          <a:p>
            <a:pPr algn="just"/>
            <a:r>
              <a:rPr lang="en-US" sz="1200">
                <a:latin typeface="Didact Gothic"/>
                <a:ea typeface="+mn-lt"/>
                <a:cs typeface="+mn-lt"/>
              </a:rPr>
              <a:t>DSC and Commission: power to require immediate actions when necessary to address very serious harms.</a:t>
            </a:r>
          </a:p>
          <a:p>
            <a:pPr marL="171450" indent="-171450" algn="ctr">
              <a:buChar char="•"/>
            </a:pPr>
            <a:endParaRPr lang="en-US" sz="1200">
              <a:latin typeface="Didact Gothic"/>
              <a:ea typeface="+mn-lt"/>
              <a:cs typeface="+mn-lt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8E4114B6-8D11-A3AB-6827-E64E796C74C1}"/>
              </a:ext>
            </a:extLst>
          </p:cNvPr>
          <p:cNvSpPr/>
          <p:nvPr/>
        </p:nvSpPr>
        <p:spPr>
          <a:xfrm>
            <a:off x="850572" y="3770129"/>
            <a:ext cx="7273262" cy="682512"/>
          </a:xfrm>
          <a:prstGeom prst="roundRect">
            <a:avLst/>
          </a:prstGeom>
          <a:solidFill>
            <a:srgbClr val="C00000"/>
          </a:solidFill>
          <a:ln>
            <a:solidFill>
              <a:srgbClr val="4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latin typeface="Didact Gothic"/>
                <a:ea typeface="+mn-lt"/>
                <a:cs typeface="+mn-lt"/>
              </a:rPr>
              <a:t>For the platforms refusing to comply with important obligations, </a:t>
            </a:r>
            <a:endParaRPr lang="fr-FR">
              <a:latin typeface="Didact Gothic"/>
              <a:ea typeface="+mn-lt"/>
              <a:cs typeface="+mn-lt"/>
            </a:endParaRPr>
          </a:p>
          <a:p>
            <a:pPr algn="ctr"/>
            <a:r>
              <a:rPr lang="en-US">
                <a:latin typeface="Didact Gothic"/>
                <a:ea typeface="+mn-lt"/>
                <a:cs typeface="+mn-lt"/>
              </a:rPr>
              <a:t>possible temporary suspension of their service.</a:t>
            </a:r>
            <a:endParaRPr lang="fr-FR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66531A3-D877-CCDD-4767-EE3B1E16C460}"/>
              </a:ext>
            </a:extLst>
          </p:cNvPr>
          <p:cNvSpPr/>
          <p:nvPr/>
        </p:nvSpPr>
        <p:spPr>
          <a:xfrm>
            <a:off x="7451315" y="308031"/>
            <a:ext cx="1376402" cy="1285242"/>
          </a:xfrm>
          <a:prstGeom prst="ellipse">
            <a:avLst/>
          </a:prstGeom>
          <a:solidFill>
            <a:srgbClr val="4E0000"/>
          </a:solidFill>
          <a:ln>
            <a:solidFill>
              <a:srgbClr val="82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de-DE" err="1">
                <a:latin typeface="Arial"/>
                <a:cs typeface="Arial"/>
              </a:rPr>
              <a:t>Sanctions</a:t>
            </a:r>
            <a:endParaRPr lang="de-DE" sz="16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7992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40"/>
          <p:cNvSpPr txBox="1">
            <a:spLocks noGrp="1"/>
          </p:cNvSpPr>
          <p:nvPr>
            <p:ph type="title" idx="21"/>
          </p:nvPr>
        </p:nvSpPr>
        <p:spPr>
          <a:xfrm>
            <a:off x="720000" y="387600"/>
            <a:ext cx="7696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>
                <a:solidFill>
                  <a:schemeClr val="lt1"/>
                </a:solidFill>
              </a:rPr>
              <a:t>TABLE OF </a:t>
            </a:r>
            <a:r>
              <a:rPr lang="en"/>
              <a:t>CONTENTS</a:t>
            </a:r>
            <a:endParaRPr/>
          </a:p>
        </p:txBody>
      </p:sp>
      <p:cxnSp>
        <p:nvCxnSpPr>
          <p:cNvPr id="892" name="Google Shape;892;p40"/>
          <p:cNvCxnSpPr/>
          <p:nvPr/>
        </p:nvCxnSpPr>
        <p:spPr>
          <a:xfrm>
            <a:off x="1786613" y="1834054"/>
            <a:ext cx="0" cy="7272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5" name="Google Shape;895;p40"/>
          <p:cNvCxnSpPr/>
          <p:nvPr/>
        </p:nvCxnSpPr>
        <p:spPr>
          <a:xfrm>
            <a:off x="1786613" y="2900113"/>
            <a:ext cx="0" cy="7272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6" name="Google Shape;896;p40"/>
          <p:cNvCxnSpPr/>
          <p:nvPr/>
        </p:nvCxnSpPr>
        <p:spPr>
          <a:xfrm>
            <a:off x="5330063" y="1834054"/>
            <a:ext cx="0" cy="7272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8" name="Google Shape;898;p40"/>
          <p:cNvCxnSpPr/>
          <p:nvPr/>
        </p:nvCxnSpPr>
        <p:spPr>
          <a:xfrm>
            <a:off x="5330063" y="2900113"/>
            <a:ext cx="0" cy="7272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9" name="Google Shape;899;p40"/>
          <p:cNvSpPr txBox="1">
            <a:spLocks noGrp="1"/>
          </p:cNvSpPr>
          <p:nvPr>
            <p:ph type="title"/>
          </p:nvPr>
        </p:nvSpPr>
        <p:spPr>
          <a:xfrm>
            <a:off x="1858613" y="1820136"/>
            <a:ext cx="2273700" cy="735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</a:t>
            </a:r>
            <a:endParaRPr/>
          </a:p>
        </p:txBody>
      </p:sp>
      <p:sp>
        <p:nvSpPr>
          <p:cNvPr id="900" name="Google Shape;900;p40"/>
          <p:cNvSpPr txBox="1">
            <a:spLocks noGrp="1"/>
          </p:cNvSpPr>
          <p:nvPr>
            <p:ph type="title" idx="2"/>
          </p:nvPr>
        </p:nvSpPr>
        <p:spPr>
          <a:xfrm>
            <a:off x="1072025" y="1840054"/>
            <a:ext cx="6426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902" name="Google Shape;902;p40"/>
          <p:cNvSpPr txBox="1">
            <a:spLocks noGrp="1"/>
          </p:cNvSpPr>
          <p:nvPr>
            <p:ph type="title" idx="4"/>
          </p:nvPr>
        </p:nvSpPr>
        <p:spPr>
          <a:xfrm>
            <a:off x="1858613" y="2870185"/>
            <a:ext cx="2273700" cy="7511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</a:t>
            </a:r>
            <a:endParaRPr/>
          </a:p>
        </p:txBody>
      </p:sp>
      <p:sp>
        <p:nvSpPr>
          <p:cNvPr id="903" name="Google Shape;903;p40"/>
          <p:cNvSpPr txBox="1">
            <a:spLocks noGrp="1"/>
          </p:cNvSpPr>
          <p:nvPr>
            <p:ph type="title" idx="5"/>
          </p:nvPr>
        </p:nvSpPr>
        <p:spPr>
          <a:xfrm>
            <a:off x="1072025" y="2906113"/>
            <a:ext cx="6426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  <p:sp>
        <p:nvSpPr>
          <p:cNvPr id="908" name="Google Shape;908;p40"/>
          <p:cNvSpPr txBox="1">
            <a:spLocks noGrp="1"/>
          </p:cNvSpPr>
          <p:nvPr>
            <p:ph type="title" idx="13"/>
          </p:nvPr>
        </p:nvSpPr>
        <p:spPr>
          <a:xfrm>
            <a:off x="5402885" y="1820135"/>
            <a:ext cx="2273700" cy="7351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PROBLEMS</a:t>
            </a:r>
            <a:endParaRPr/>
          </a:p>
        </p:txBody>
      </p:sp>
      <p:sp>
        <p:nvSpPr>
          <p:cNvPr id="909" name="Google Shape;909;p40"/>
          <p:cNvSpPr txBox="1">
            <a:spLocks noGrp="1"/>
          </p:cNvSpPr>
          <p:nvPr>
            <p:ph type="title" idx="14"/>
          </p:nvPr>
        </p:nvSpPr>
        <p:spPr>
          <a:xfrm>
            <a:off x="4616275" y="1840054"/>
            <a:ext cx="6426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911" name="Google Shape;911;p40"/>
          <p:cNvSpPr txBox="1">
            <a:spLocks noGrp="1"/>
          </p:cNvSpPr>
          <p:nvPr>
            <p:ph type="title" idx="16"/>
          </p:nvPr>
        </p:nvSpPr>
        <p:spPr>
          <a:xfrm>
            <a:off x="5402885" y="2870186"/>
            <a:ext cx="2273700" cy="7511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 &amp; ITS NATURE</a:t>
            </a:r>
            <a:endParaRPr/>
          </a:p>
        </p:txBody>
      </p:sp>
      <p:sp>
        <p:nvSpPr>
          <p:cNvPr id="912" name="Google Shape;912;p40"/>
          <p:cNvSpPr txBox="1">
            <a:spLocks noGrp="1"/>
          </p:cNvSpPr>
          <p:nvPr>
            <p:ph type="title" idx="17"/>
          </p:nvPr>
        </p:nvSpPr>
        <p:spPr>
          <a:xfrm>
            <a:off x="4616275" y="2906113"/>
            <a:ext cx="6426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grpSp>
        <p:nvGrpSpPr>
          <p:cNvPr id="916" name="Google Shape;916;p40"/>
          <p:cNvGrpSpPr/>
          <p:nvPr/>
        </p:nvGrpSpPr>
        <p:grpSpPr>
          <a:xfrm flipH="1">
            <a:off x="7202391" y="481050"/>
            <a:ext cx="1221600" cy="385800"/>
            <a:chOff x="2602975" y="1166475"/>
            <a:chExt cx="1221600" cy="385800"/>
          </a:xfrm>
        </p:grpSpPr>
        <p:sp>
          <p:nvSpPr>
            <p:cNvPr id="917" name="Google Shape;917;p40"/>
            <p:cNvSpPr/>
            <p:nvPr/>
          </p:nvSpPr>
          <p:spPr>
            <a:xfrm>
              <a:off x="26029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0"/>
            <p:cNvSpPr/>
            <p:nvPr/>
          </p:nvSpPr>
          <p:spPr>
            <a:xfrm>
              <a:off x="30208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0"/>
            <p:cNvSpPr/>
            <p:nvPr/>
          </p:nvSpPr>
          <p:spPr>
            <a:xfrm>
              <a:off x="34387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41"/>
          <p:cNvSpPr txBox="1">
            <a:spLocks noGrp="1"/>
          </p:cNvSpPr>
          <p:nvPr>
            <p:ph type="subTitle" idx="1"/>
          </p:nvPr>
        </p:nvSpPr>
        <p:spPr>
          <a:xfrm>
            <a:off x="2000263" y="2486950"/>
            <a:ext cx="5577300" cy="33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 wonder of swift legislative procedure at the EU</a:t>
            </a:r>
            <a:endParaRPr/>
          </a:p>
        </p:txBody>
      </p:sp>
      <p:sp>
        <p:nvSpPr>
          <p:cNvPr id="925" name="Google Shape;925;p41"/>
          <p:cNvSpPr txBox="1">
            <a:spLocks noGrp="1"/>
          </p:cNvSpPr>
          <p:nvPr>
            <p:ph type="title"/>
          </p:nvPr>
        </p:nvSpPr>
        <p:spPr>
          <a:xfrm>
            <a:off x="1998112" y="1862400"/>
            <a:ext cx="6082631" cy="6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PROCESS &amp; ITS NATURE</a:t>
            </a:r>
            <a:endParaRPr/>
          </a:p>
        </p:txBody>
      </p:sp>
      <p:cxnSp>
        <p:nvCxnSpPr>
          <p:cNvPr id="926" name="Google Shape;926;p41"/>
          <p:cNvCxnSpPr/>
          <p:nvPr/>
        </p:nvCxnSpPr>
        <p:spPr>
          <a:xfrm>
            <a:off x="1874191" y="1851107"/>
            <a:ext cx="0" cy="9687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7" name="Google Shape;927;p41"/>
          <p:cNvSpPr txBox="1">
            <a:spLocks noGrp="1"/>
          </p:cNvSpPr>
          <p:nvPr>
            <p:ph type="title" idx="2"/>
          </p:nvPr>
        </p:nvSpPr>
        <p:spPr>
          <a:xfrm>
            <a:off x="956838" y="1871650"/>
            <a:ext cx="917400" cy="96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4</a:t>
            </a:r>
            <a:endParaRPr/>
          </a:p>
        </p:txBody>
      </p:sp>
      <p:grpSp>
        <p:nvGrpSpPr>
          <p:cNvPr id="928" name="Google Shape;928;p41"/>
          <p:cNvGrpSpPr/>
          <p:nvPr/>
        </p:nvGrpSpPr>
        <p:grpSpPr>
          <a:xfrm flipH="1">
            <a:off x="2044943" y="3417022"/>
            <a:ext cx="1221600" cy="385800"/>
            <a:chOff x="2602975" y="1166475"/>
            <a:chExt cx="1221600" cy="385800"/>
          </a:xfrm>
        </p:grpSpPr>
        <p:sp>
          <p:nvSpPr>
            <p:cNvPr id="929" name="Google Shape;929;p41"/>
            <p:cNvSpPr/>
            <p:nvPr/>
          </p:nvSpPr>
          <p:spPr>
            <a:xfrm>
              <a:off x="26029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1"/>
            <p:cNvSpPr/>
            <p:nvPr/>
          </p:nvSpPr>
          <p:spPr>
            <a:xfrm>
              <a:off x="30208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1"/>
            <p:cNvSpPr/>
            <p:nvPr/>
          </p:nvSpPr>
          <p:spPr>
            <a:xfrm>
              <a:off x="34387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70791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A51BC788-10B1-A5F8-DA81-D6746E096CB6}"/>
              </a:ext>
            </a:extLst>
          </p:cNvPr>
          <p:cNvCxnSpPr>
            <a:stCxn id="23" idx="5"/>
            <a:endCxn id="29" idx="1"/>
          </p:cNvCxnSpPr>
          <p:nvPr/>
        </p:nvCxnSpPr>
        <p:spPr>
          <a:xfrm>
            <a:off x="1974507" y="4135090"/>
            <a:ext cx="849356" cy="27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Google Shape;947;p43">
            <a:extLst>
              <a:ext uri="{FF2B5EF4-FFF2-40B4-BE49-F238E27FC236}">
                <a16:creationId xmlns:a16="http://schemas.microsoft.com/office/drawing/2014/main" id="{75B3A24C-8B8D-7BA1-4FA1-33CD2D136342}"/>
              </a:ext>
            </a:extLst>
          </p:cNvPr>
          <p:cNvSpPr txBox="1">
            <a:spLocks/>
          </p:cNvSpPr>
          <p:nvPr/>
        </p:nvSpPr>
        <p:spPr>
          <a:xfrm>
            <a:off x="1137909" y="387600"/>
            <a:ext cx="727859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3000">
                <a:solidFill>
                  <a:schemeClr val="lt1"/>
                </a:solidFill>
                <a:latin typeface="IBM Plex Sans SemiBold" panose="020B0703050203000203" pitchFamily="34" charset="0"/>
              </a:rPr>
              <a:t>PROCESS &amp; ITS NATURE</a:t>
            </a:r>
            <a:endParaRPr lang="de-DE" sz="3000">
              <a:latin typeface="IBM Plex Sans SemiBold" panose="020B0703050203000203" pitchFamily="34" charset="0"/>
            </a:endParaRPr>
          </a:p>
        </p:txBody>
      </p:sp>
      <p:sp>
        <p:nvSpPr>
          <p:cNvPr id="7" name="Google Shape;947;p43">
            <a:extLst>
              <a:ext uri="{FF2B5EF4-FFF2-40B4-BE49-F238E27FC236}">
                <a16:creationId xmlns:a16="http://schemas.microsoft.com/office/drawing/2014/main" id="{370CD300-3E64-BE60-EEC6-3D0B3F52884D}"/>
              </a:ext>
            </a:extLst>
          </p:cNvPr>
          <p:cNvSpPr txBox="1">
            <a:spLocks/>
          </p:cNvSpPr>
          <p:nvPr/>
        </p:nvSpPr>
        <p:spPr>
          <a:xfrm>
            <a:off x="719773" y="387600"/>
            <a:ext cx="5862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IBM Plex Sans"/>
              <a:buNone/>
              <a:defRPr sz="3000" b="0" i="0" u="none" strike="noStrike" cap="none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>
                <a:solidFill>
                  <a:schemeClr val="lt1"/>
                </a:solidFill>
              </a:rPr>
              <a:t>4.</a:t>
            </a:r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6F9A6E3-C941-B67B-9C96-AD59EC329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6" t="8485" r="7046" b="13131"/>
          <a:stretch/>
        </p:blipFill>
        <p:spPr>
          <a:xfrm>
            <a:off x="775854" y="1139289"/>
            <a:ext cx="2251364" cy="115546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DEC459B-A10D-D80F-70E5-48226A4C87A4}"/>
              </a:ext>
            </a:extLst>
          </p:cNvPr>
          <p:cNvSpPr txBox="1"/>
          <p:nvPr/>
        </p:nvSpPr>
        <p:spPr>
          <a:xfrm>
            <a:off x="1035627" y="2294751"/>
            <a:ext cx="1731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err="1">
                <a:solidFill>
                  <a:schemeClr val="bg1"/>
                </a:solidFill>
                <a:latin typeface="Didact Gothic" panose="00000500000000000000" pitchFamily="2" charset="0"/>
              </a:rPr>
              <a:t>February</a:t>
            </a:r>
            <a:r>
              <a:rPr lang="de-DE" sz="1200">
                <a:solidFill>
                  <a:schemeClr val="bg1"/>
                </a:solidFill>
                <a:latin typeface="Didact Gothic" panose="00000500000000000000" pitchFamily="2" charset="0"/>
              </a:rPr>
              <a:t> 2020</a:t>
            </a:r>
            <a:endParaRPr lang="fr-BE" sz="1200">
              <a:solidFill>
                <a:schemeClr val="bg1"/>
              </a:solidFill>
              <a:latin typeface="Didact Gothic" panose="00000500000000000000" pitchFamily="2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E28D134-DD76-CC3B-4B8C-3C6F7E483D48}"/>
              </a:ext>
            </a:extLst>
          </p:cNvPr>
          <p:cNvSpPr txBox="1"/>
          <p:nvPr/>
        </p:nvSpPr>
        <p:spPr>
          <a:xfrm>
            <a:off x="3470563" y="1409243"/>
            <a:ext cx="1572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/>
                </a:solidFill>
                <a:latin typeface="Didact Gothic" panose="00000500000000000000" pitchFamily="2" charset="0"/>
              </a:rPr>
              <a:t>Plan, </a:t>
            </a:r>
            <a:r>
              <a:rPr lang="de-DE" err="1">
                <a:solidFill>
                  <a:schemeClr val="bg1"/>
                </a:solidFill>
                <a:latin typeface="Didact Gothic" panose="00000500000000000000" pitchFamily="2" charset="0"/>
              </a:rPr>
              <a:t>consultation</a:t>
            </a:r>
            <a:endParaRPr lang="fr-BE">
              <a:solidFill>
                <a:schemeClr val="bg1"/>
              </a:solidFill>
              <a:latin typeface="Didact Gothic" panose="00000500000000000000" pitchFamily="2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8732D41-D620-59E2-4C06-1785A30B2983}"/>
              </a:ext>
            </a:extLst>
          </p:cNvPr>
          <p:cNvSpPr/>
          <p:nvPr/>
        </p:nvSpPr>
        <p:spPr>
          <a:xfrm>
            <a:off x="5541818" y="1169768"/>
            <a:ext cx="2625437" cy="109450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latin typeface="Didact Gothic" panose="00000500000000000000" pitchFamily="2" charset="0"/>
              </a:rPr>
              <a:t>Parliament resolutions:</a:t>
            </a:r>
          </a:p>
          <a:p>
            <a:pPr algn="ctr"/>
            <a:r>
              <a:rPr lang="en-GB">
                <a:latin typeface="Didact Gothic" panose="00000500000000000000" pitchFamily="2" charset="0"/>
              </a:rPr>
              <a:t>Transparency, accountability &amp; obligations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9F530D3-08D4-C01D-BF2C-9897D504A8C9}"/>
              </a:ext>
            </a:extLst>
          </p:cNvPr>
          <p:cNvSpPr txBox="1"/>
          <p:nvPr/>
        </p:nvSpPr>
        <p:spPr>
          <a:xfrm>
            <a:off x="5988627" y="2264271"/>
            <a:ext cx="1731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err="1">
                <a:solidFill>
                  <a:schemeClr val="bg1"/>
                </a:solidFill>
                <a:latin typeface="Didact Gothic" panose="00000500000000000000" pitchFamily="2" charset="0"/>
              </a:rPr>
              <a:t>October</a:t>
            </a:r>
            <a:r>
              <a:rPr lang="de-DE" sz="1200">
                <a:solidFill>
                  <a:schemeClr val="bg1"/>
                </a:solidFill>
                <a:latin typeface="Didact Gothic" panose="00000500000000000000" pitchFamily="2" charset="0"/>
              </a:rPr>
              <a:t> 2020</a:t>
            </a:r>
            <a:endParaRPr lang="fr-BE" sz="1200">
              <a:solidFill>
                <a:schemeClr val="bg1"/>
              </a:solidFill>
              <a:latin typeface="Didact Gothic" panose="00000500000000000000" pitchFamily="2" charset="0"/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7813F486-8905-AD30-1248-82BDFCE4727A}"/>
              </a:ext>
            </a:extLst>
          </p:cNvPr>
          <p:cNvCxnSpPr>
            <a:cxnSpLocks/>
            <a:stCxn id="3" idx="3"/>
            <a:endCxn id="10" idx="1"/>
          </p:cNvCxnSpPr>
          <p:nvPr/>
        </p:nvCxnSpPr>
        <p:spPr>
          <a:xfrm>
            <a:off x="3027218" y="1717020"/>
            <a:ext cx="2514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Verbinder: gewinkelt 4">
            <a:extLst>
              <a:ext uri="{FF2B5EF4-FFF2-40B4-BE49-F238E27FC236}">
                <a16:creationId xmlns:a16="http://schemas.microsoft.com/office/drawing/2014/main" id="{CB628CCB-A1F6-D112-338A-430F2173CD6B}"/>
              </a:ext>
            </a:extLst>
          </p:cNvPr>
          <p:cNvCxnSpPr>
            <a:cxnSpLocks/>
            <a:stCxn id="10" idx="3"/>
            <a:endCxn id="14" idx="3"/>
          </p:cNvCxnSpPr>
          <p:nvPr/>
        </p:nvCxnSpPr>
        <p:spPr>
          <a:xfrm flipH="1">
            <a:off x="7943850" y="1717020"/>
            <a:ext cx="223405" cy="1446205"/>
          </a:xfrm>
          <a:prstGeom prst="bentConnector3">
            <a:avLst>
              <a:gd name="adj1" fmla="val -10232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>
            <a:extLst>
              <a:ext uri="{FF2B5EF4-FFF2-40B4-BE49-F238E27FC236}">
                <a16:creationId xmlns:a16="http://schemas.microsoft.com/office/drawing/2014/main" id="{F98FB113-983D-FD67-9515-05C0B51B013A}"/>
              </a:ext>
            </a:extLst>
          </p:cNvPr>
          <p:cNvSpPr/>
          <p:nvPr/>
        </p:nvSpPr>
        <p:spPr>
          <a:xfrm>
            <a:off x="5318413" y="2615973"/>
            <a:ext cx="2625437" cy="109450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>
                <a:latin typeface="Didact Gothic" panose="00000500000000000000" pitchFamily="2" charset="0"/>
              </a:rPr>
              <a:t>Commission proposal:</a:t>
            </a:r>
          </a:p>
          <a:p>
            <a:pPr algn="ctr"/>
            <a:r>
              <a:rPr lang="en-GB">
                <a:latin typeface="Didact Gothic" panose="00000500000000000000" pitchFamily="2" charset="0"/>
              </a:rPr>
              <a:t>Based on 114 TFEU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C59B7C8-2A3D-E9E3-95FA-D343BA1EEFD7}"/>
              </a:ext>
            </a:extLst>
          </p:cNvPr>
          <p:cNvSpPr txBox="1"/>
          <p:nvPr/>
        </p:nvSpPr>
        <p:spPr>
          <a:xfrm>
            <a:off x="5765222" y="3710476"/>
            <a:ext cx="1731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err="1">
                <a:solidFill>
                  <a:schemeClr val="bg1"/>
                </a:solidFill>
                <a:latin typeface="Didact Gothic" panose="00000500000000000000" pitchFamily="2" charset="0"/>
              </a:rPr>
              <a:t>December</a:t>
            </a:r>
            <a:r>
              <a:rPr lang="de-DE" sz="1200">
                <a:solidFill>
                  <a:schemeClr val="bg1"/>
                </a:solidFill>
                <a:latin typeface="Didact Gothic" panose="00000500000000000000" pitchFamily="2" charset="0"/>
              </a:rPr>
              <a:t> 2020</a:t>
            </a:r>
            <a:endParaRPr lang="fr-BE" sz="1200">
              <a:solidFill>
                <a:schemeClr val="bg1"/>
              </a:solidFill>
              <a:latin typeface="Didact Gothic" panose="00000500000000000000" pitchFamily="2" charset="0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C41BF3F-6A7F-D9EE-C8A9-EA6864A33A76}"/>
              </a:ext>
            </a:extLst>
          </p:cNvPr>
          <p:cNvSpPr/>
          <p:nvPr/>
        </p:nvSpPr>
        <p:spPr>
          <a:xfrm>
            <a:off x="2673046" y="1936980"/>
            <a:ext cx="2104158" cy="155907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>
                <a:latin typeface="Didact Gothic" panose="00000500000000000000" pitchFamily="2" charset="0"/>
              </a:rPr>
              <a:t>Parliament &amp; Council Adoption </a:t>
            </a:r>
            <a:r>
              <a:rPr lang="de-DE" b="1" err="1">
                <a:latin typeface="Didact Gothic" panose="00000500000000000000" pitchFamily="2" charset="0"/>
              </a:rPr>
              <a:t>process</a:t>
            </a:r>
            <a:endParaRPr lang="fr-BE" b="1">
              <a:latin typeface="Didact Gothic" panose="00000500000000000000" pitchFamily="2" charset="0"/>
            </a:endParaRP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B46195E1-1846-BF6C-8ED0-C728056291B3}"/>
              </a:ext>
            </a:extLst>
          </p:cNvPr>
          <p:cNvCxnSpPr>
            <a:stCxn id="14" idx="1"/>
            <a:endCxn id="18" idx="6"/>
          </p:cNvCxnSpPr>
          <p:nvPr/>
        </p:nvCxnSpPr>
        <p:spPr>
          <a:xfrm flipH="1" flipV="1">
            <a:off x="4777204" y="2716518"/>
            <a:ext cx="541209" cy="4467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E7D099CB-7924-D7AB-ABAD-61762DC0460E}"/>
              </a:ext>
            </a:extLst>
          </p:cNvPr>
          <p:cNvSpPr/>
          <p:nvPr/>
        </p:nvSpPr>
        <p:spPr>
          <a:xfrm>
            <a:off x="178496" y="2804335"/>
            <a:ext cx="2104158" cy="1559076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1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err="1">
                <a:latin typeface="Didact Gothic" panose="00000500000000000000" pitchFamily="2" charset="0"/>
              </a:rPr>
              <a:t>Trilogue</a:t>
            </a:r>
            <a:endParaRPr lang="fr-BE" b="1">
              <a:latin typeface="Didact Gothic" panose="00000500000000000000" pitchFamily="2" charset="0"/>
            </a:endParaRP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F7524E54-50B7-27BF-C528-5CF064D86815}"/>
              </a:ext>
            </a:extLst>
          </p:cNvPr>
          <p:cNvCxnSpPr>
            <a:cxnSpLocks/>
            <a:stCxn id="18" idx="2"/>
            <a:endCxn id="23" idx="7"/>
          </p:cNvCxnSpPr>
          <p:nvPr/>
        </p:nvCxnSpPr>
        <p:spPr>
          <a:xfrm flipH="1">
            <a:off x="1974507" y="2716518"/>
            <a:ext cx="698539" cy="3161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fik 28">
            <a:extLst>
              <a:ext uri="{FF2B5EF4-FFF2-40B4-BE49-F238E27FC236}">
                <a16:creationId xmlns:a16="http://schemas.microsoft.com/office/drawing/2014/main" id="{70E77BC1-704E-C601-E798-24DC5DBA8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863" y="3388611"/>
            <a:ext cx="2661009" cy="1548222"/>
          </a:xfrm>
          <a:prstGeom prst="rect">
            <a:avLst/>
          </a:prstGeom>
          <a:ln w="254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F291FF6E-5937-6DA8-6B44-5D8490862576}"/>
              </a:ext>
            </a:extLst>
          </p:cNvPr>
          <p:cNvSpPr txBox="1"/>
          <p:nvPr/>
        </p:nvSpPr>
        <p:spPr>
          <a:xfrm>
            <a:off x="5484872" y="4665836"/>
            <a:ext cx="1317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1"/>
                </a:solidFill>
                <a:latin typeface="Didact Gothic" panose="00000500000000000000" pitchFamily="2" charset="0"/>
              </a:rPr>
              <a:t>19</a:t>
            </a:r>
            <a:r>
              <a:rPr lang="en-GB" sz="1200" baseline="30000">
                <a:solidFill>
                  <a:schemeClr val="bg1"/>
                </a:solidFill>
                <a:latin typeface="Didact Gothic" panose="00000500000000000000" pitchFamily="2" charset="0"/>
              </a:rPr>
              <a:t>th</a:t>
            </a:r>
            <a:r>
              <a:rPr lang="en-GB" sz="1200">
                <a:solidFill>
                  <a:schemeClr val="bg1"/>
                </a:solidFill>
                <a:latin typeface="Didact Gothic" panose="00000500000000000000" pitchFamily="2" charset="0"/>
              </a:rPr>
              <a:t> October 2022</a:t>
            </a:r>
          </a:p>
        </p:txBody>
      </p:sp>
    </p:spTree>
    <p:extLst>
      <p:ext uri="{BB962C8B-B14F-4D97-AF65-F5344CB8AC3E}">
        <p14:creationId xmlns:p14="http://schemas.microsoft.com/office/powerpoint/2010/main" val="1550591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10" grpId="0" animBg="1"/>
      <p:bldP spid="12" grpId="0"/>
      <p:bldP spid="14" grpId="0" animBg="1"/>
      <p:bldP spid="16" grpId="0"/>
      <p:bldP spid="18" grpId="0" animBg="1"/>
      <p:bldP spid="23" grpId="0" animBg="1"/>
      <p:bldP spid="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62"/>
          <p:cNvSpPr txBox="1">
            <a:spLocks noGrp="1"/>
          </p:cNvSpPr>
          <p:nvPr>
            <p:ph type="title"/>
          </p:nvPr>
        </p:nvSpPr>
        <p:spPr>
          <a:xfrm>
            <a:off x="830825" y="1009700"/>
            <a:ext cx="4946198" cy="127984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41"/>
          <p:cNvSpPr txBox="1">
            <a:spLocks noGrp="1"/>
          </p:cNvSpPr>
          <p:nvPr>
            <p:ph type="subTitle" idx="1"/>
          </p:nvPr>
        </p:nvSpPr>
        <p:spPr>
          <a:xfrm>
            <a:off x="2000263" y="2486950"/>
            <a:ext cx="5577300" cy="33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E-COM to DSA: a very different online environment</a:t>
            </a:r>
            <a:endParaRPr/>
          </a:p>
        </p:txBody>
      </p:sp>
      <p:sp>
        <p:nvSpPr>
          <p:cNvPr id="925" name="Google Shape;925;p41"/>
          <p:cNvSpPr txBox="1">
            <a:spLocks noGrp="1"/>
          </p:cNvSpPr>
          <p:nvPr>
            <p:ph type="title"/>
          </p:nvPr>
        </p:nvSpPr>
        <p:spPr>
          <a:xfrm>
            <a:off x="1998113" y="1862400"/>
            <a:ext cx="5577300" cy="6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CONTEXT</a:t>
            </a:r>
            <a:endParaRPr/>
          </a:p>
        </p:txBody>
      </p:sp>
      <p:cxnSp>
        <p:nvCxnSpPr>
          <p:cNvPr id="926" name="Google Shape;926;p41"/>
          <p:cNvCxnSpPr/>
          <p:nvPr/>
        </p:nvCxnSpPr>
        <p:spPr>
          <a:xfrm>
            <a:off x="1874191" y="1851107"/>
            <a:ext cx="0" cy="9687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7" name="Google Shape;927;p41"/>
          <p:cNvSpPr txBox="1">
            <a:spLocks noGrp="1"/>
          </p:cNvSpPr>
          <p:nvPr>
            <p:ph type="title" idx="2"/>
          </p:nvPr>
        </p:nvSpPr>
        <p:spPr>
          <a:xfrm>
            <a:off x="956838" y="1871650"/>
            <a:ext cx="917400" cy="96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grpSp>
        <p:nvGrpSpPr>
          <p:cNvPr id="928" name="Google Shape;928;p41"/>
          <p:cNvGrpSpPr/>
          <p:nvPr/>
        </p:nvGrpSpPr>
        <p:grpSpPr>
          <a:xfrm flipH="1">
            <a:off x="2044943" y="3417022"/>
            <a:ext cx="1221600" cy="385800"/>
            <a:chOff x="2602975" y="1166475"/>
            <a:chExt cx="1221600" cy="385800"/>
          </a:xfrm>
        </p:grpSpPr>
        <p:sp>
          <p:nvSpPr>
            <p:cNvPr id="929" name="Google Shape;929;p41"/>
            <p:cNvSpPr/>
            <p:nvPr/>
          </p:nvSpPr>
          <p:spPr>
            <a:xfrm>
              <a:off x="26029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1"/>
            <p:cNvSpPr/>
            <p:nvPr/>
          </p:nvSpPr>
          <p:spPr>
            <a:xfrm>
              <a:off x="30208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1"/>
            <p:cNvSpPr/>
            <p:nvPr/>
          </p:nvSpPr>
          <p:spPr>
            <a:xfrm>
              <a:off x="34387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43"/>
          <p:cNvSpPr txBox="1">
            <a:spLocks noGrp="1"/>
          </p:cNvSpPr>
          <p:nvPr>
            <p:ph type="title" idx="6"/>
          </p:nvPr>
        </p:nvSpPr>
        <p:spPr>
          <a:xfrm>
            <a:off x="1137909" y="387600"/>
            <a:ext cx="727859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CONTEXT</a:t>
            </a:r>
            <a:endParaRPr/>
          </a:p>
        </p:txBody>
      </p:sp>
      <p:grpSp>
        <p:nvGrpSpPr>
          <p:cNvPr id="957" name="Google Shape;957;p43"/>
          <p:cNvGrpSpPr/>
          <p:nvPr/>
        </p:nvGrpSpPr>
        <p:grpSpPr>
          <a:xfrm flipH="1">
            <a:off x="7202391" y="481050"/>
            <a:ext cx="1221600" cy="385800"/>
            <a:chOff x="2602975" y="1166475"/>
            <a:chExt cx="1221600" cy="385800"/>
          </a:xfrm>
        </p:grpSpPr>
        <p:sp>
          <p:nvSpPr>
            <p:cNvPr id="958" name="Google Shape;958;p43"/>
            <p:cNvSpPr/>
            <p:nvPr/>
          </p:nvSpPr>
          <p:spPr>
            <a:xfrm>
              <a:off x="26029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3"/>
            <p:cNvSpPr/>
            <p:nvPr/>
          </p:nvSpPr>
          <p:spPr>
            <a:xfrm>
              <a:off x="30208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3"/>
            <p:cNvSpPr/>
            <p:nvPr/>
          </p:nvSpPr>
          <p:spPr>
            <a:xfrm>
              <a:off x="34387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1" name="Google Shape;961;p43"/>
          <p:cNvSpPr/>
          <p:nvPr/>
        </p:nvSpPr>
        <p:spPr>
          <a:xfrm>
            <a:off x="6225272" y="3821594"/>
            <a:ext cx="3224875" cy="1352525"/>
          </a:xfrm>
          <a:custGeom>
            <a:avLst/>
            <a:gdLst/>
            <a:ahLst/>
            <a:cxnLst/>
            <a:rect l="l" t="t" r="r" b="b"/>
            <a:pathLst>
              <a:path w="128995" h="54101" extrusionOk="0">
                <a:moveTo>
                  <a:pt x="128995" y="4707"/>
                </a:moveTo>
                <a:cubicBezTo>
                  <a:pt x="125427" y="-649"/>
                  <a:pt x="116654" y="216"/>
                  <a:pt x="110218" y="216"/>
                </a:cubicBezTo>
                <a:cubicBezTo>
                  <a:pt x="104178" y="216"/>
                  <a:pt x="95772" y="-472"/>
                  <a:pt x="92664" y="4707"/>
                </a:cubicBezTo>
                <a:cubicBezTo>
                  <a:pt x="87900" y="12644"/>
                  <a:pt x="95284" y="23870"/>
                  <a:pt x="91848" y="32465"/>
                </a:cubicBezTo>
                <a:cubicBezTo>
                  <a:pt x="90263" y="36431"/>
                  <a:pt x="84908" y="37741"/>
                  <a:pt x="80826" y="38997"/>
                </a:cubicBezTo>
                <a:cubicBezTo>
                  <a:pt x="68115" y="42908"/>
                  <a:pt x="55360" y="31068"/>
                  <a:pt x="43270" y="25526"/>
                </a:cubicBezTo>
                <a:cubicBezTo>
                  <a:pt x="35868" y="22133"/>
                  <a:pt x="27300" y="20768"/>
                  <a:pt x="19186" y="21444"/>
                </a:cubicBezTo>
                <a:cubicBezTo>
                  <a:pt x="10920" y="22133"/>
                  <a:pt x="2847" y="29844"/>
                  <a:pt x="408" y="37772"/>
                </a:cubicBezTo>
                <a:cubicBezTo>
                  <a:pt x="-1224" y="43077"/>
                  <a:pt x="3674" y="48550"/>
                  <a:pt x="3674" y="54101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" name="Google Shape;947;p43">
            <a:extLst>
              <a:ext uri="{FF2B5EF4-FFF2-40B4-BE49-F238E27FC236}">
                <a16:creationId xmlns:a16="http://schemas.microsoft.com/office/drawing/2014/main" id="{8D6A7DA8-9C5E-56E2-B9DC-16A1BBCBCC23}"/>
              </a:ext>
            </a:extLst>
          </p:cNvPr>
          <p:cNvSpPr txBox="1">
            <a:spLocks/>
          </p:cNvSpPr>
          <p:nvPr/>
        </p:nvSpPr>
        <p:spPr>
          <a:xfrm>
            <a:off x="719773" y="387600"/>
            <a:ext cx="5862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IBM Plex Sans"/>
              <a:buNone/>
              <a:defRPr sz="3000" b="0" i="0" u="none" strike="noStrike" cap="none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>
                <a:solidFill>
                  <a:schemeClr val="lt1"/>
                </a:solidFill>
              </a:rPr>
              <a:t>1.</a:t>
            </a:r>
            <a:endParaRPr lang="de-DE"/>
          </a:p>
        </p:txBody>
      </p:sp>
      <p:pic>
        <p:nvPicPr>
          <p:cNvPr id="17" name="Grafik 16" descr="Ein Bild, das Text, Licht enthält.&#10;&#10;Automatisch generierte Beschreibung">
            <a:extLst>
              <a:ext uri="{FF2B5EF4-FFF2-40B4-BE49-F238E27FC236}">
                <a16:creationId xmlns:a16="http://schemas.microsoft.com/office/drawing/2014/main" id="{C58EC89B-714F-E4B4-9D18-F04FA4006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88" y="2016223"/>
            <a:ext cx="3407229" cy="1460241"/>
          </a:xfrm>
          <a:prstGeom prst="rect">
            <a:avLst/>
          </a:prstGeom>
        </p:spPr>
      </p:pic>
      <p:pic>
        <p:nvPicPr>
          <p:cNvPr id="19" name="Grafik 18" descr="Ein Bild, das Wasser, draußen, Nacht, Fahrt enthält.&#10;&#10;Automatisch generierte Beschreibung">
            <a:extLst>
              <a:ext uri="{FF2B5EF4-FFF2-40B4-BE49-F238E27FC236}">
                <a16:creationId xmlns:a16="http://schemas.microsoft.com/office/drawing/2014/main" id="{D9B3C3A5-319D-B4A2-06F4-B4ECE7F1D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353" y="866850"/>
            <a:ext cx="4413504" cy="3227374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82AE1FC-7985-FC8B-29B7-33EE78B76C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33" r="12609"/>
          <a:stretch/>
        </p:blipFill>
        <p:spPr>
          <a:xfrm>
            <a:off x="6328229" y="2866131"/>
            <a:ext cx="2088270" cy="2097825"/>
          </a:xfrm>
          <a:prstGeom prst="rect">
            <a:avLst/>
          </a:prstGeom>
        </p:spPr>
      </p:pic>
      <p:pic>
        <p:nvPicPr>
          <p:cNvPr id="23" name="Grafik 22" descr="Ein Bild, das Text, Flugzeug, Transport, Ballon enthält.&#10;&#10;Automatisch generierte Beschreibung">
            <a:extLst>
              <a:ext uri="{FF2B5EF4-FFF2-40B4-BE49-F238E27FC236}">
                <a16:creationId xmlns:a16="http://schemas.microsoft.com/office/drawing/2014/main" id="{CFC55829-7C2B-5EB3-E5A6-0AB4A4D28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638" y="3376076"/>
            <a:ext cx="1646459" cy="16464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43"/>
          <p:cNvSpPr txBox="1">
            <a:spLocks noGrp="1"/>
          </p:cNvSpPr>
          <p:nvPr>
            <p:ph type="title" idx="6"/>
          </p:nvPr>
        </p:nvSpPr>
        <p:spPr>
          <a:xfrm>
            <a:off x="1137909" y="387600"/>
            <a:ext cx="727859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CONTEXT</a:t>
            </a:r>
            <a:endParaRPr/>
          </a:p>
        </p:txBody>
      </p:sp>
      <p:grpSp>
        <p:nvGrpSpPr>
          <p:cNvPr id="957" name="Google Shape;957;p43"/>
          <p:cNvGrpSpPr/>
          <p:nvPr/>
        </p:nvGrpSpPr>
        <p:grpSpPr>
          <a:xfrm flipH="1">
            <a:off x="7202391" y="481050"/>
            <a:ext cx="1221600" cy="385800"/>
            <a:chOff x="2602975" y="1166475"/>
            <a:chExt cx="1221600" cy="385800"/>
          </a:xfrm>
        </p:grpSpPr>
        <p:sp>
          <p:nvSpPr>
            <p:cNvPr id="958" name="Google Shape;958;p43"/>
            <p:cNvSpPr/>
            <p:nvPr/>
          </p:nvSpPr>
          <p:spPr>
            <a:xfrm>
              <a:off x="26029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3"/>
            <p:cNvSpPr/>
            <p:nvPr/>
          </p:nvSpPr>
          <p:spPr>
            <a:xfrm>
              <a:off x="30208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3"/>
            <p:cNvSpPr/>
            <p:nvPr/>
          </p:nvSpPr>
          <p:spPr>
            <a:xfrm>
              <a:off x="34387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1" name="Google Shape;961;p43"/>
          <p:cNvSpPr/>
          <p:nvPr/>
        </p:nvSpPr>
        <p:spPr>
          <a:xfrm>
            <a:off x="6225272" y="3821594"/>
            <a:ext cx="3224875" cy="1352525"/>
          </a:xfrm>
          <a:custGeom>
            <a:avLst/>
            <a:gdLst/>
            <a:ahLst/>
            <a:cxnLst/>
            <a:rect l="l" t="t" r="r" b="b"/>
            <a:pathLst>
              <a:path w="128995" h="54101" extrusionOk="0">
                <a:moveTo>
                  <a:pt x="128995" y="4707"/>
                </a:moveTo>
                <a:cubicBezTo>
                  <a:pt x="125427" y="-649"/>
                  <a:pt x="116654" y="216"/>
                  <a:pt x="110218" y="216"/>
                </a:cubicBezTo>
                <a:cubicBezTo>
                  <a:pt x="104178" y="216"/>
                  <a:pt x="95772" y="-472"/>
                  <a:pt x="92664" y="4707"/>
                </a:cubicBezTo>
                <a:cubicBezTo>
                  <a:pt x="87900" y="12644"/>
                  <a:pt x="95284" y="23870"/>
                  <a:pt x="91848" y="32465"/>
                </a:cubicBezTo>
                <a:cubicBezTo>
                  <a:pt x="90263" y="36431"/>
                  <a:pt x="84908" y="37741"/>
                  <a:pt x="80826" y="38997"/>
                </a:cubicBezTo>
                <a:cubicBezTo>
                  <a:pt x="68115" y="42908"/>
                  <a:pt x="55360" y="31068"/>
                  <a:pt x="43270" y="25526"/>
                </a:cubicBezTo>
                <a:cubicBezTo>
                  <a:pt x="35868" y="22133"/>
                  <a:pt x="27300" y="20768"/>
                  <a:pt x="19186" y="21444"/>
                </a:cubicBezTo>
                <a:cubicBezTo>
                  <a:pt x="10920" y="22133"/>
                  <a:pt x="2847" y="29844"/>
                  <a:pt x="408" y="37772"/>
                </a:cubicBezTo>
                <a:cubicBezTo>
                  <a:pt x="-1224" y="43077"/>
                  <a:pt x="3674" y="48550"/>
                  <a:pt x="3674" y="54101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" name="Google Shape;947;p43">
            <a:extLst>
              <a:ext uri="{FF2B5EF4-FFF2-40B4-BE49-F238E27FC236}">
                <a16:creationId xmlns:a16="http://schemas.microsoft.com/office/drawing/2014/main" id="{8D6A7DA8-9C5E-56E2-B9DC-16A1BBCBCC23}"/>
              </a:ext>
            </a:extLst>
          </p:cNvPr>
          <p:cNvSpPr txBox="1">
            <a:spLocks/>
          </p:cNvSpPr>
          <p:nvPr/>
        </p:nvSpPr>
        <p:spPr>
          <a:xfrm>
            <a:off x="719773" y="387600"/>
            <a:ext cx="5862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IBM Plex Sans"/>
              <a:buNone/>
              <a:defRPr sz="3000" b="0" i="0" u="none" strike="noStrike" cap="none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>
                <a:solidFill>
                  <a:schemeClr val="lt1"/>
                </a:solidFill>
              </a:rPr>
              <a:t>1.</a:t>
            </a:r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6541BA7-ED99-482E-FD02-BF38BD787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115" y="1114971"/>
            <a:ext cx="4811485" cy="3789044"/>
          </a:xfrm>
          <a:prstGeom prst="rect">
            <a:avLst/>
          </a:prstGeom>
        </p:spPr>
      </p:pic>
      <p:pic>
        <p:nvPicPr>
          <p:cNvPr id="7" name="Grafik 6" descr="Ein Bild, das Website enthält.&#10;&#10;Automatisch generierte Beschreibung">
            <a:extLst>
              <a:ext uri="{FF2B5EF4-FFF2-40B4-BE49-F238E27FC236}">
                <a16:creationId xmlns:a16="http://schemas.microsoft.com/office/drawing/2014/main" id="{27BC4EA0-80CD-C88C-C818-74A1D0D678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65645"/>
            <a:ext cx="4256090" cy="307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7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43"/>
          <p:cNvSpPr txBox="1">
            <a:spLocks noGrp="1"/>
          </p:cNvSpPr>
          <p:nvPr>
            <p:ph type="title" idx="6"/>
          </p:nvPr>
        </p:nvSpPr>
        <p:spPr>
          <a:xfrm>
            <a:off x="1137909" y="387600"/>
            <a:ext cx="727859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CONTEXT</a:t>
            </a:r>
            <a:endParaRPr/>
          </a:p>
        </p:txBody>
      </p:sp>
      <p:grpSp>
        <p:nvGrpSpPr>
          <p:cNvPr id="957" name="Google Shape;957;p43"/>
          <p:cNvGrpSpPr/>
          <p:nvPr/>
        </p:nvGrpSpPr>
        <p:grpSpPr>
          <a:xfrm flipH="1">
            <a:off x="7202391" y="481050"/>
            <a:ext cx="1221600" cy="385800"/>
            <a:chOff x="2602975" y="1166475"/>
            <a:chExt cx="1221600" cy="385800"/>
          </a:xfrm>
        </p:grpSpPr>
        <p:sp>
          <p:nvSpPr>
            <p:cNvPr id="958" name="Google Shape;958;p43"/>
            <p:cNvSpPr/>
            <p:nvPr/>
          </p:nvSpPr>
          <p:spPr>
            <a:xfrm>
              <a:off x="26029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3"/>
            <p:cNvSpPr/>
            <p:nvPr/>
          </p:nvSpPr>
          <p:spPr>
            <a:xfrm>
              <a:off x="30208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3"/>
            <p:cNvSpPr/>
            <p:nvPr/>
          </p:nvSpPr>
          <p:spPr>
            <a:xfrm>
              <a:off x="34387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1" name="Google Shape;961;p43"/>
          <p:cNvSpPr/>
          <p:nvPr/>
        </p:nvSpPr>
        <p:spPr>
          <a:xfrm>
            <a:off x="6225272" y="3821594"/>
            <a:ext cx="3224875" cy="1352525"/>
          </a:xfrm>
          <a:custGeom>
            <a:avLst/>
            <a:gdLst/>
            <a:ahLst/>
            <a:cxnLst/>
            <a:rect l="l" t="t" r="r" b="b"/>
            <a:pathLst>
              <a:path w="128995" h="54101" extrusionOk="0">
                <a:moveTo>
                  <a:pt x="128995" y="4707"/>
                </a:moveTo>
                <a:cubicBezTo>
                  <a:pt x="125427" y="-649"/>
                  <a:pt x="116654" y="216"/>
                  <a:pt x="110218" y="216"/>
                </a:cubicBezTo>
                <a:cubicBezTo>
                  <a:pt x="104178" y="216"/>
                  <a:pt x="95772" y="-472"/>
                  <a:pt x="92664" y="4707"/>
                </a:cubicBezTo>
                <a:cubicBezTo>
                  <a:pt x="87900" y="12644"/>
                  <a:pt x="95284" y="23870"/>
                  <a:pt x="91848" y="32465"/>
                </a:cubicBezTo>
                <a:cubicBezTo>
                  <a:pt x="90263" y="36431"/>
                  <a:pt x="84908" y="37741"/>
                  <a:pt x="80826" y="38997"/>
                </a:cubicBezTo>
                <a:cubicBezTo>
                  <a:pt x="68115" y="42908"/>
                  <a:pt x="55360" y="31068"/>
                  <a:pt x="43270" y="25526"/>
                </a:cubicBezTo>
                <a:cubicBezTo>
                  <a:pt x="35868" y="22133"/>
                  <a:pt x="27300" y="20768"/>
                  <a:pt x="19186" y="21444"/>
                </a:cubicBezTo>
                <a:cubicBezTo>
                  <a:pt x="10920" y="22133"/>
                  <a:pt x="2847" y="29844"/>
                  <a:pt x="408" y="37772"/>
                </a:cubicBezTo>
                <a:cubicBezTo>
                  <a:pt x="-1224" y="43077"/>
                  <a:pt x="3674" y="48550"/>
                  <a:pt x="3674" y="54101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" name="Google Shape;947;p43">
            <a:extLst>
              <a:ext uri="{FF2B5EF4-FFF2-40B4-BE49-F238E27FC236}">
                <a16:creationId xmlns:a16="http://schemas.microsoft.com/office/drawing/2014/main" id="{8D6A7DA8-9C5E-56E2-B9DC-16A1BBCBCC23}"/>
              </a:ext>
            </a:extLst>
          </p:cNvPr>
          <p:cNvSpPr txBox="1">
            <a:spLocks/>
          </p:cNvSpPr>
          <p:nvPr/>
        </p:nvSpPr>
        <p:spPr>
          <a:xfrm>
            <a:off x="719773" y="387600"/>
            <a:ext cx="5862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IBM Plex Sans"/>
              <a:buNone/>
              <a:defRPr sz="3000" b="0" i="0" u="none" strike="noStrike" cap="none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>
                <a:solidFill>
                  <a:schemeClr val="lt1"/>
                </a:solidFill>
              </a:rPr>
              <a:t>1.</a:t>
            </a:r>
            <a:endParaRPr lang="de-DE"/>
          </a:p>
        </p:txBody>
      </p:sp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E9D88A96-54C2-F03D-6DA4-E8C128AE83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576"/>
          <a:stretch/>
        </p:blipFill>
        <p:spPr>
          <a:xfrm>
            <a:off x="619694" y="1181566"/>
            <a:ext cx="3756363" cy="3780879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3A50B123-D387-3C8F-03D6-B53C0D4002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54" r="10364" b="40066"/>
          <a:stretch/>
        </p:blipFill>
        <p:spPr>
          <a:xfrm>
            <a:off x="4572000" y="1053750"/>
            <a:ext cx="4072542" cy="218151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D631C43-AB0B-0A8A-08F8-45F98258D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089" y="2900462"/>
            <a:ext cx="2119302" cy="1943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6019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43"/>
          <p:cNvSpPr txBox="1">
            <a:spLocks noGrp="1"/>
          </p:cNvSpPr>
          <p:nvPr>
            <p:ph type="title" idx="6"/>
          </p:nvPr>
        </p:nvSpPr>
        <p:spPr>
          <a:xfrm>
            <a:off x="1137909" y="387600"/>
            <a:ext cx="727859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CONTEXT</a:t>
            </a:r>
            <a:endParaRPr/>
          </a:p>
        </p:txBody>
      </p:sp>
      <p:grpSp>
        <p:nvGrpSpPr>
          <p:cNvPr id="957" name="Google Shape;957;p43"/>
          <p:cNvGrpSpPr/>
          <p:nvPr/>
        </p:nvGrpSpPr>
        <p:grpSpPr>
          <a:xfrm flipH="1">
            <a:off x="7202391" y="481050"/>
            <a:ext cx="1221600" cy="385800"/>
            <a:chOff x="2602975" y="1166475"/>
            <a:chExt cx="1221600" cy="385800"/>
          </a:xfrm>
        </p:grpSpPr>
        <p:sp>
          <p:nvSpPr>
            <p:cNvPr id="958" name="Google Shape;958;p43"/>
            <p:cNvSpPr/>
            <p:nvPr/>
          </p:nvSpPr>
          <p:spPr>
            <a:xfrm>
              <a:off x="26029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3"/>
            <p:cNvSpPr/>
            <p:nvPr/>
          </p:nvSpPr>
          <p:spPr>
            <a:xfrm>
              <a:off x="30208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3"/>
            <p:cNvSpPr/>
            <p:nvPr/>
          </p:nvSpPr>
          <p:spPr>
            <a:xfrm>
              <a:off x="34387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1" name="Google Shape;961;p43"/>
          <p:cNvSpPr/>
          <p:nvPr/>
        </p:nvSpPr>
        <p:spPr>
          <a:xfrm>
            <a:off x="6225272" y="3821594"/>
            <a:ext cx="3224875" cy="1352525"/>
          </a:xfrm>
          <a:custGeom>
            <a:avLst/>
            <a:gdLst/>
            <a:ahLst/>
            <a:cxnLst/>
            <a:rect l="l" t="t" r="r" b="b"/>
            <a:pathLst>
              <a:path w="128995" h="54101" extrusionOk="0">
                <a:moveTo>
                  <a:pt x="128995" y="4707"/>
                </a:moveTo>
                <a:cubicBezTo>
                  <a:pt x="125427" y="-649"/>
                  <a:pt x="116654" y="216"/>
                  <a:pt x="110218" y="216"/>
                </a:cubicBezTo>
                <a:cubicBezTo>
                  <a:pt x="104178" y="216"/>
                  <a:pt x="95772" y="-472"/>
                  <a:pt x="92664" y="4707"/>
                </a:cubicBezTo>
                <a:cubicBezTo>
                  <a:pt x="87900" y="12644"/>
                  <a:pt x="95284" y="23870"/>
                  <a:pt x="91848" y="32465"/>
                </a:cubicBezTo>
                <a:cubicBezTo>
                  <a:pt x="90263" y="36431"/>
                  <a:pt x="84908" y="37741"/>
                  <a:pt x="80826" y="38997"/>
                </a:cubicBezTo>
                <a:cubicBezTo>
                  <a:pt x="68115" y="42908"/>
                  <a:pt x="55360" y="31068"/>
                  <a:pt x="43270" y="25526"/>
                </a:cubicBezTo>
                <a:cubicBezTo>
                  <a:pt x="35868" y="22133"/>
                  <a:pt x="27300" y="20768"/>
                  <a:pt x="19186" y="21444"/>
                </a:cubicBezTo>
                <a:cubicBezTo>
                  <a:pt x="10920" y="22133"/>
                  <a:pt x="2847" y="29844"/>
                  <a:pt x="408" y="37772"/>
                </a:cubicBezTo>
                <a:cubicBezTo>
                  <a:pt x="-1224" y="43077"/>
                  <a:pt x="3674" y="48550"/>
                  <a:pt x="3674" y="54101"/>
                </a:cubicBezTo>
              </a:path>
            </a:pathLst>
          </a:custGeom>
          <a:noFill/>
          <a:ln w="19050" cap="rnd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" name="Google Shape;947;p43">
            <a:extLst>
              <a:ext uri="{FF2B5EF4-FFF2-40B4-BE49-F238E27FC236}">
                <a16:creationId xmlns:a16="http://schemas.microsoft.com/office/drawing/2014/main" id="{8D6A7DA8-9C5E-56E2-B9DC-16A1BBCBCC23}"/>
              </a:ext>
            </a:extLst>
          </p:cNvPr>
          <p:cNvSpPr txBox="1">
            <a:spLocks/>
          </p:cNvSpPr>
          <p:nvPr/>
        </p:nvSpPr>
        <p:spPr>
          <a:xfrm>
            <a:off x="719773" y="387600"/>
            <a:ext cx="5862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IBM Plex Sans"/>
              <a:buNone/>
              <a:defRPr sz="3000" b="0" i="0" u="none" strike="noStrike" cap="none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>
                <a:solidFill>
                  <a:schemeClr val="lt1"/>
                </a:solidFill>
              </a:rPr>
              <a:t>1.</a:t>
            </a:r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3450148-244A-474A-9CCC-0B1C8F294F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464456" y="1246809"/>
            <a:ext cx="3534229" cy="2577042"/>
          </a:xfrm>
          <a:prstGeom prst="rect">
            <a:avLst/>
          </a:prstGeom>
        </p:spPr>
      </p:pic>
      <p:grpSp>
        <p:nvGrpSpPr>
          <p:cNvPr id="5" name="Google Shape;9852;p76">
            <a:extLst>
              <a:ext uri="{FF2B5EF4-FFF2-40B4-BE49-F238E27FC236}">
                <a16:creationId xmlns:a16="http://schemas.microsoft.com/office/drawing/2014/main" id="{8E674121-8248-F893-73FD-A2316BCEC6F2}"/>
              </a:ext>
            </a:extLst>
          </p:cNvPr>
          <p:cNvGrpSpPr/>
          <p:nvPr/>
        </p:nvGrpSpPr>
        <p:grpSpPr>
          <a:xfrm>
            <a:off x="1666643" y="2233044"/>
            <a:ext cx="1374099" cy="1311696"/>
            <a:chOff x="4126815" y="2760704"/>
            <a:chExt cx="380393" cy="363118"/>
          </a:xfrm>
          <a:solidFill>
            <a:schemeClr val="accent4"/>
          </a:solidFill>
        </p:grpSpPr>
        <p:sp>
          <p:nvSpPr>
            <p:cNvPr id="7" name="Google Shape;9853;p76">
              <a:extLst>
                <a:ext uri="{FF2B5EF4-FFF2-40B4-BE49-F238E27FC236}">
                  <a16:creationId xmlns:a16="http://schemas.microsoft.com/office/drawing/2014/main" id="{CAEBF7E6-D747-7BAC-2125-87C31B18A375}"/>
                </a:ext>
              </a:extLst>
            </p:cNvPr>
            <p:cNvSpPr/>
            <p:nvPr/>
          </p:nvSpPr>
          <p:spPr>
            <a:xfrm>
              <a:off x="4219825" y="2822435"/>
              <a:ext cx="103267" cy="29056"/>
            </a:xfrm>
            <a:custGeom>
              <a:avLst/>
              <a:gdLst/>
              <a:ahLst/>
              <a:cxnLst/>
              <a:rect l="l" t="t" r="r" b="b"/>
              <a:pathLst>
                <a:path w="3252" h="915" extrusionOk="0">
                  <a:moveTo>
                    <a:pt x="1620" y="0"/>
                  </a:moveTo>
                  <a:cubicBezTo>
                    <a:pt x="1025" y="0"/>
                    <a:pt x="477" y="215"/>
                    <a:pt x="60" y="631"/>
                  </a:cubicBezTo>
                  <a:cubicBezTo>
                    <a:pt x="1" y="691"/>
                    <a:pt x="1" y="810"/>
                    <a:pt x="60" y="869"/>
                  </a:cubicBezTo>
                  <a:cubicBezTo>
                    <a:pt x="90" y="899"/>
                    <a:pt x="132" y="914"/>
                    <a:pt x="175" y="914"/>
                  </a:cubicBezTo>
                  <a:cubicBezTo>
                    <a:pt x="218" y="914"/>
                    <a:pt x="263" y="899"/>
                    <a:pt x="298" y="869"/>
                  </a:cubicBezTo>
                  <a:cubicBezTo>
                    <a:pt x="656" y="512"/>
                    <a:pt x="1120" y="322"/>
                    <a:pt x="1620" y="322"/>
                  </a:cubicBezTo>
                  <a:cubicBezTo>
                    <a:pt x="2132" y="322"/>
                    <a:pt x="2596" y="512"/>
                    <a:pt x="2953" y="869"/>
                  </a:cubicBezTo>
                  <a:cubicBezTo>
                    <a:pt x="2983" y="899"/>
                    <a:pt x="3028" y="914"/>
                    <a:pt x="3073" y="914"/>
                  </a:cubicBezTo>
                  <a:cubicBezTo>
                    <a:pt x="3117" y="914"/>
                    <a:pt x="3162" y="899"/>
                    <a:pt x="3192" y="869"/>
                  </a:cubicBezTo>
                  <a:cubicBezTo>
                    <a:pt x="3251" y="810"/>
                    <a:pt x="3251" y="691"/>
                    <a:pt x="3192" y="631"/>
                  </a:cubicBezTo>
                  <a:cubicBezTo>
                    <a:pt x="2775" y="215"/>
                    <a:pt x="2215" y="0"/>
                    <a:pt x="1620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9854;p76">
              <a:extLst>
                <a:ext uri="{FF2B5EF4-FFF2-40B4-BE49-F238E27FC236}">
                  <a16:creationId xmlns:a16="http://schemas.microsoft.com/office/drawing/2014/main" id="{A0C09234-5B72-03B8-BC44-692659D1D409}"/>
                </a:ext>
              </a:extLst>
            </p:cNvPr>
            <p:cNvSpPr/>
            <p:nvPr/>
          </p:nvSpPr>
          <p:spPr>
            <a:xfrm>
              <a:off x="4126815" y="2760704"/>
              <a:ext cx="380393" cy="363118"/>
            </a:xfrm>
            <a:custGeom>
              <a:avLst/>
              <a:gdLst/>
              <a:ahLst/>
              <a:cxnLst/>
              <a:rect l="l" t="t" r="r" b="b"/>
              <a:pathLst>
                <a:path w="11979" h="11435" extrusionOk="0">
                  <a:moveTo>
                    <a:pt x="7621" y="6921"/>
                  </a:moveTo>
                  <a:lnTo>
                    <a:pt x="8061" y="7373"/>
                  </a:lnTo>
                  <a:lnTo>
                    <a:pt x="7787" y="7659"/>
                  </a:lnTo>
                  <a:lnTo>
                    <a:pt x="7335" y="7207"/>
                  </a:lnTo>
                  <a:cubicBezTo>
                    <a:pt x="7442" y="7123"/>
                    <a:pt x="7526" y="7016"/>
                    <a:pt x="7621" y="6921"/>
                  </a:cubicBezTo>
                  <a:close/>
                  <a:moveTo>
                    <a:pt x="4552" y="328"/>
                  </a:moveTo>
                  <a:cubicBezTo>
                    <a:pt x="5525" y="328"/>
                    <a:pt x="6496" y="700"/>
                    <a:pt x="7228" y="1444"/>
                  </a:cubicBezTo>
                  <a:cubicBezTo>
                    <a:pt x="8645" y="2861"/>
                    <a:pt x="8704" y="5076"/>
                    <a:pt x="7466" y="6564"/>
                  </a:cubicBezTo>
                  <a:cubicBezTo>
                    <a:pt x="7311" y="6766"/>
                    <a:pt x="7156" y="6909"/>
                    <a:pt x="6978" y="7064"/>
                  </a:cubicBezTo>
                  <a:cubicBezTo>
                    <a:pt x="6279" y="7651"/>
                    <a:pt x="5417" y="7944"/>
                    <a:pt x="4554" y="7944"/>
                  </a:cubicBezTo>
                  <a:cubicBezTo>
                    <a:pt x="3579" y="7944"/>
                    <a:pt x="2603" y="7571"/>
                    <a:pt x="1858" y="6826"/>
                  </a:cubicBezTo>
                  <a:cubicBezTo>
                    <a:pt x="370" y="5338"/>
                    <a:pt x="370" y="2921"/>
                    <a:pt x="1858" y="1444"/>
                  </a:cubicBezTo>
                  <a:cubicBezTo>
                    <a:pt x="2602" y="700"/>
                    <a:pt x="3579" y="328"/>
                    <a:pt x="4552" y="328"/>
                  </a:cubicBezTo>
                  <a:close/>
                  <a:moveTo>
                    <a:pt x="8518" y="7440"/>
                  </a:moveTo>
                  <a:cubicBezTo>
                    <a:pt x="8550" y="7440"/>
                    <a:pt x="8580" y="7453"/>
                    <a:pt x="8597" y="7481"/>
                  </a:cubicBezTo>
                  <a:lnTo>
                    <a:pt x="9061" y="7897"/>
                  </a:lnTo>
                  <a:lnTo>
                    <a:pt x="8276" y="8683"/>
                  </a:lnTo>
                  <a:lnTo>
                    <a:pt x="7883" y="8195"/>
                  </a:lnTo>
                  <a:cubicBezTo>
                    <a:pt x="7847" y="8135"/>
                    <a:pt x="7847" y="8052"/>
                    <a:pt x="7883" y="8016"/>
                  </a:cubicBezTo>
                  <a:lnTo>
                    <a:pt x="8418" y="7481"/>
                  </a:lnTo>
                  <a:cubicBezTo>
                    <a:pt x="8444" y="7456"/>
                    <a:pt x="8482" y="7440"/>
                    <a:pt x="8518" y="7440"/>
                  </a:cubicBezTo>
                  <a:close/>
                  <a:moveTo>
                    <a:pt x="9335" y="8100"/>
                  </a:moveTo>
                  <a:lnTo>
                    <a:pt x="11252" y="9779"/>
                  </a:lnTo>
                  <a:cubicBezTo>
                    <a:pt x="11574" y="10064"/>
                    <a:pt x="11597" y="10576"/>
                    <a:pt x="11276" y="10886"/>
                  </a:cubicBezTo>
                  <a:cubicBezTo>
                    <a:pt x="11128" y="11033"/>
                    <a:pt x="10940" y="11105"/>
                    <a:pt x="10752" y="11105"/>
                  </a:cubicBezTo>
                  <a:cubicBezTo>
                    <a:pt x="10544" y="11105"/>
                    <a:pt x="10336" y="11018"/>
                    <a:pt x="10181" y="10850"/>
                  </a:cubicBezTo>
                  <a:lnTo>
                    <a:pt x="8514" y="8921"/>
                  </a:lnTo>
                  <a:lnTo>
                    <a:pt x="9335" y="8100"/>
                  </a:lnTo>
                  <a:close/>
                  <a:moveTo>
                    <a:pt x="4543" y="1"/>
                  </a:moveTo>
                  <a:cubicBezTo>
                    <a:pt x="3483" y="1"/>
                    <a:pt x="2424" y="402"/>
                    <a:pt x="1620" y="1206"/>
                  </a:cubicBezTo>
                  <a:cubicBezTo>
                    <a:pt x="1" y="2837"/>
                    <a:pt x="1" y="5457"/>
                    <a:pt x="1620" y="7064"/>
                  </a:cubicBezTo>
                  <a:cubicBezTo>
                    <a:pt x="2431" y="7875"/>
                    <a:pt x="3489" y="8272"/>
                    <a:pt x="4543" y="8272"/>
                  </a:cubicBezTo>
                  <a:cubicBezTo>
                    <a:pt x="5440" y="8272"/>
                    <a:pt x="6334" y="7985"/>
                    <a:pt x="7073" y="7421"/>
                  </a:cubicBezTo>
                  <a:lnTo>
                    <a:pt x="7561" y="7909"/>
                  </a:lnTo>
                  <a:cubicBezTo>
                    <a:pt x="7490" y="8076"/>
                    <a:pt x="7502" y="8278"/>
                    <a:pt x="7633" y="8409"/>
                  </a:cubicBezTo>
                  <a:lnTo>
                    <a:pt x="9954" y="11064"/>
                  </a:lnTo>
                  <a:cubicBezTo>
                    <a:pt x="10171" y="11312"/>
                    <a:pt x="10471" y="11434"/>
                    <a:pt x="10771" y="11434"/>
                  </a:cubicBezTo>
                  <a:cubicBezTo>
                    <a:pt x="11049" y="11434"/>
                    <a:pt x="11326" y="11330"/>
                    <a:pt x="11538" y="11124"/>
                  </a:cubicBezTo>
                  <a:cubicBezTo>
                    <a:pt x="11978" y="10671"/>
                    <a:pt x="11955" y="9945"/>
                    <a:pt x="11478" y="9540"/>
                  </a:cubicBezTo>
                  <a:lnTo>
                    <a:pt x="8823" y="7219"/>
                  </a:lnTo>
                  <a:cubicBezTo>
                    <a:pt x="8737" y="7139"/>
                    <a:pt x="8629" y="7104"/>
                    <a:pt x="8522" y="7104"/>
                  </a:cubicBezTo>
                  <a:cubicBezTo>
                    <a:pt x="8453" y="7104"/>
                    <a:pt x="8384" y="7119"/>
                    <a:pt x="8323" y="7147"/>
                  </a:cubicBezTo>
                  <a:lnTo>
                    <a:pt x="7823" y="6659"/>
                  </a:lnTo>
                  <a:cubicBezTo>
                    <a:pt x="9073" y="5052"/>
                    <a:pt x="8978" y="2694"/>
                    <a:pt x="7466" y="1206"/>
                  </a:cubicBezTo>
                  <a:cubicBezTo>
                    <a:pt x="6662" y="402"/>
                    <a:pt x="5603" y="1"/>
                    <a:pt x="4543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855;p76">
              <a:extLst>
                <a:ext uri="{FF2B5EF4-FFF2-40B4-BE49-F238E27FC236}">
                  <a16:creationId xmlns:a16="http://schemas.microsoft.com/office/drawing/2014/main" id="{B5239E55-8B65-E668-1F20-5BD56C59BA5A}"/>
                </a:ext>
              </a:extLst>
            </p:cNvPr>
            <p:cNvSpPr/>
            <p:nvPr/>
          </p:nvSpPr>
          <p:spPr>
            <a:xfrm>
              <a:off x="4278826" y="2791379"/>
              <a:ext cx="103998" cy="201962"/>
            </a:xfrm>
            <a:custGeom>
              <a:avLst/>
              <a:gdLst/>
              <a:ahLst/>
              <a:cxnLst/>
              <a:rect l="l" t="t" r="r" b="b"/>
              <a:pathLst>
                <a:path w="3275" h="6360" extrusionOk="0">
                  <a:moveTo>
                    <a:pt x="191" y="0"/>
                  </a:moveTo>
                  <a:cubicBezTo>
                    <a:pt x="106" y="0"/>
                    <a:pt x="35" y="59"/>
                    <a:pt x="24" y="157"/>
                  </a:cubicBezTo>
                  <a:cubicBezTo>
                    <a:pt x="0" y="264"/>
                    <a:pt x="60" y="335"/>
                    <a:pt x="167" y="347"/>
                  </a:cubicBezTo>
                  <a:cubicBezTo>
                    <a:pt x="798" y="442"/>
                    <a:pt x="1345" y="716"/>
                    <a:pt x="1786" y="1169"/>
                  </a:cubicBezTo>
                  <a:cubicBezTo>
                    <a:pt x="2905" y="2288"/>
                    <a:pt x="2905" y="4110"/>
                    <a:pt x="1786" y="5229"/>
                  </a:cubicBezTo>
                  <a:cubicBezTo>
                    <a:pt x="1345" y="5645"/>
                    <a:pt x="774" y="5931"/>
                    <a:pt x="167" y="6015"/>
                  </a:cubicBezTo>
                  <a:cubicBezTo>
                    <a:pt x="83" y="6038"/>
                    <a:pt x="24" y="6122"/>
                    <a:pt x="24" y="6217"/>
                  </a:cubicBezTo>
                  <a:cubicBezTo>
                    <a:pt x="36" y="6300"/>
                    <a:pt x="107" y="6360"/>
                    <a:pt x="179" y="6360"/>
                  </a:cubicBezTo>
                  <a:lnTo>
                    <a:pt x="214" y="6360"/>
                  </a:lnTo>
                  <a:cubicBezTo>
                    <a:pt x="917" y="6253"/>
                    <a:pt x="1536" y="5943"/>
                    <a:pt x="2024" y="5455"/>
                  </a:cubicBezTo>
                  <a:cubicBezTo>
                    <a:pt x="3274" y="4205"/>
                    <a:pt x="3274" y="2169"/>
                    <a:pt x="2024" y="919"/>
                  </a:cubicBezTo>
                  <a:cubicBezTo>
                    <a:pt x="1536" y="419"/>
                    <a:pt x="917" y="109"/>
                    <a:pt x="214" y="2"/>
                  </a:cubicBezTo>
                  <a:cubicBezTo>
                    <a:pt x="206" y="1"/>
                    <a:pt x="198" y="0"/>
                    <a:pt x="191" y="0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856;p76">
              <a:extLst>
                <a:ext uri="{FF2B5EF4-FFF2-40B4-BE49-F238E27FC236}">
                  <a16:creationId xmlns:a16="http://schemas.microsoft.com/office/drawing/2014/main" id="{73606A34-10B9-D48E-116C-53C1E038FE5F}"/>
                </a:ext>
              </a:extLst>
            </p:cNvPr>
            <p:cNvSpPr/>
            <p:nvPr/>
          </p:nvSpPr>
          <p:spPr>
            <a:xfrm>
              <a:off x="4159332" y="2791379"/>
              <a:ext cx="105903" cy="201962"/>
            </a:xfrm>
            <a:custGeom>
              <a:avLst/>
              <a:gdLst/>
              <a:ahLst/>
              <a:cxnLst/>
              <a:rect l="l" t="t" r="r" b="b"/>
              <a:pathLst>
                <a:path w="3335" h="6360" extrusionOk="0">
                  <a:moveTo>
                    <a:pt x="3162" y="1"/>
                  </a:moveTo>
                  <a:cubicBezTo>
                    <a:pt x="3156" y="1"/>
                    <a:pt x="3150" y="1"/>
                    <a:pt x="3144" y="2"/>
                  </a:cubicBezTo>
                  <a:cubicBezTo>
                    <a:pt x="2430" y="61"/>
                    <a:pt x="1775" y="383"/>
                    <a:pt x="1251" y="895"/>
                  </a:cubicBezTo>
                  <a:cubicBezTo>
                    <a:pt x="1" y="2145"/>
                    <a:pt x="1" y="4193"/>
                    <a:pt x="1251" y="5443"/>
                  </a:cubicBezTo>
                  <a:cubicBezTo>
                    <a:pt x="1775" y="5955"/>
                    <a:pt x="2430" y="6277"/>
                    <a:pt x="3144" y="6360"/>
                  </a:cubicBezTo>
                  <a:lnTo>
                    <a:pt x="3156" y="6360"/>
                  </a:lnTo>
                  <a:cubicBezTo>
                    <a:pt x="3251" y="6360"/>
                    <a:pt x="3311" y="6300"/>
                    <a:pt x="3323" y="6217"/>
                  </a:cubicBezTo>
                  <a:cubicBezTo>
                    <a:pt x="3334" y="6122"/>
                    <a:pt x="3263" y="6038"/>
                    <a:pt x="3168" y="6038"/>
                  </a:cubicBezTo>
                  <a:cubicBezTo>
                    <a:pt x="2537" y="5955"/>
                    <a:pt x="1941" y="5681"/>
                    <a:pt x="1477" y="5217"/>
                  </a:cubicBezTo>
                  <a:cubicBezTo>
                    <a:pt x="358" y="4098"/>
                    <a:pt x="358" y="2264"/>
                    <a:pt x="1477" y="1157"/>
                  </a:cubicBezTo>
                  <a:cubicBezTo>
                    <a:pt x="1941" y="692"/>
                    <a:pt x="2513" y="407"/>
                    <a:pt x="3168" y="335"/>
                  </a:cubicBezTo>
                  <a:cubicBezTo>
                    <a:pt x="3263" y="311"/>
                    <a:pt x="3334" y="240"/>
                    <a:pt x="3323" y="157"/>
                  </a:cubicBezTo>
                  <a:cubicBezTo>
                    <a:pt x="3312" y="68"/>
                    <a:pt x="3239" y="1"/>
                    <a:pt x="3162" y="1"/>
                  </a:cubicBez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481ED54C-C611-9D96-4D5F-099EAC786066}"/>
              </a:ext>
            </a:extLst>
          </p:cNvPr>
          <p:cNvCxnSpPr>
            <a:cxnSpLocks/>
          </p:cNvCxnSpPr>
          <p:nvPr/>
        </p:nvCxnSpPr>
        <p:spPr>
          <a:xfrm>
            <a:off x="2757714" y="2708627"/>
            <a:ext cx="1814286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4B171329-9FA7-AB8C-B255-723D12711E29}"/>
              </a:ext>
            </a:extLst>
          </p:cNvPr>
          <p:cNvSpPr/>
          <p:nvPr/>
        </p:nvSpPr>
        <p:spPr>
          <a:xfrm>
            <a:off x="4717145" y="1420107"/>
            <a:ext cx="3699354" cy="2577040"/>
          </a:xfrm>
          <a:prstGeom prst="ellipse">
            <a:avLst/>
          </a:prstGeom>
          <a:solidFill>
            <a:srgbClr val="0070C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600">
                <a:latin typeface="Didact Gothic" panose="00000500000000000000" pitchFamily="2" charset="0"/>
              </a:rPr>
              <a:t>User interaction</a:t>
            </a:r>
          </a:p>
          <a:p>
            <a:pPr marL="285750" indent="-285750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600">
                <a:latin typeface="Didact Gothic" panose="00000500000000000000" pitchFamily="2" charset="0"/>
              </a:rPr>
              <a:t>Centralised ecosystems</a:t>
            </a:r>
          </a:p>
          <a:p>
            <a:pPr marL="285750" indent="-285750" algn="ctr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1600">
                <a:latin typeface="Didact Gothic" panose="00000500000000000000" pitchFamily="2" charset="0"/>
              </a:rPr>
              <a:t>Extracting economic value from users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EA00363C-6A46-CB70-FE3B-76444F4B6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204" y="900678"/>
            <a:ext cx="1149350" cy="114935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E207DCA0-6D6D-33D2-F578-96DDC57C4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644" y="926412"/>
            <a:ext cx="1597794" cy="110597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3E3A499-7600-D755-9D41-D1229F153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2364" y="3156772"/>
            <a:ext cx="1263678" cy="103936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457B3BF9-C355-9FCE-89E2-1DCAA42BC7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42026" y="3446176"/>
            <a:ext cx="2356530" cy="711258"/>
          </a:xfrm>
          <a:prstGeom prst="rect">
            <a:avLst/>
          </a:prstGeom>
        </p:spPr>
      </p:pic>
      <p:cxnSp>
        <p:nvCxnSpPr>
          <p:cNvPr id="26" name="Verbinder: gewinkelt 25">
            <a:extLst>
              <a:ext uri="{FF2B5EF4-FFF2-40B4-BE49-F238E27FC236}">
                <a16:creationId xmlns:a16="http://schemas.microsoft.com/office/drawing/2014/main" id="{CFC7B1CE-D89F-0C24-5151-4EC2C6C12D01}"/>
              </a:ext>
            </a:extLst>
          </p:cNvPr>
          <p:cNvCxnSpPr>
            <a:cxnSpLocks/>
            <a:endCxn id="29" idx="3"/>
          </p:cNvCxnSpPr>
          <p:nvPr/>
        </p:nvCxnSpPr>
        <p:spPr>
          <a:xfrm rot="10800000" flipV="1">
            <a:off x="4541638" y="4122419"/>
            <a:ext cx="2025185" cy="415116"/>
          </a:xfrm>
          <a:prstGeom prst="bentConnector3">
            <a:avLst>
              <a:gd name="adj1" fmla="val -526"/>
            </a:avLst>
          </a:prstGeom>
          <a:ln w="76200">
            <a:solidFill>
              <a:srgbClr val="00B0F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4FE73C97-C81A-D8CE-48EA-B1B56C774CA9}"/>
              </a:ext>
            </a:extLst>
          </p:cNvPr>
          <p:cNvSpPr/>
          <p:nvPr/>
        </p:nvSpPr>
        <p:spPr>
          <a:xfrm>
            <a:off x="1127693" y="4057678"/>
            <a:ext cx="3413944" cy="959713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GB">
                <a:latin typeface="Didact Gothic" panose="00000500000000000000" pitchFamily="2" charset="0"/>
              </a:rPr>
              <a:t>Misleading, brutal, harmful content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GB">
                <a:latin typeface="Didact Gothic" panose="00000500000000000000" pitchFamily="2" charset="0"/>
              </a:rPr>
              <a:t>Illegal content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GB">
                <a:latin typeface="Didact Gothic" panose="00000500000000000000" pitchFamily="2" charset="0"/>
              </a:rPr>
              <a:t>Illegal goods</a:t>
            </a:r>
          </a:p>
        </p:txBody>
      </p:sp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016DC970-AD64-A407-A575-E4FD9E2D42D3}"/>
              </a:ext>
            </a:extLst>
          </p:cNvPr>
          <p:cNvSpPr/>
          <p:nvPr/>
        </p:nvSpPr>
        <p:spPr>
          <a:xfrm>
            <a:off x="140475" y="2329543"/>
            <a:ext cx="759411" cy="2249714"/>
          </a:xfrm>
          <a:custGeom>
            <a:avLst/>
            <a:gdLst>
              <a:gd name="connsiteX0" fmla="*/ 498154 w 759411"/>
              <a:gd name="connsiteY0" fmla="*/ 0 h 2249714"/>
              <a:gd name="connsiteX1" fmla="*/ 4668 w 759411"/>
              <a:gd name="connsiteY1" fmla="*/ 1872343 h 2249714"/>
              <a:gd name="connsiteX2" fmla="*/ 759411 w 759411"/>
              <a:gd name="connsiteY2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9411" h="2249714">
                <a:moveTo>
                  <a:pt x="498154" y="0"/>
                </a:moveTo>
                <a:cubicBezTo>
                  <a:pt x="229639" y="748695"/>
                  <a:pt x="-38875" y="1497391"/>
                  <a:pt x="4668" y="1872343"/>
                </a:cubicBezTo>
                <a:cubicBezTo>
                  <a:pt x="48211" y="2247295"/>
                  <a:pt x="403811" y="2248504"/>
                  <a:pt x="759411" y="2249714"/>
                </a:cubicBezTo>
              </a:path>
            </a:pathLst>
          </a:custGeom>
          <a:noFill/>
          <a:ln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ihandform: Form 35">
            <a:extLst>
              <a:ext uri="{FF2B5EF4-FFF2-40B4-BE49-F238E27FC236}">
                <a16:creationId xmlns:a16="http://schemas.microsoft.com/office/drawing/2014/main" id="{05C02EC7-CA7B-1FE0-7542-CCA5B637C62D}"/>
              </a:ext>
            </a:extLst>
          </p:cNvPr>
          <p:cNvSpPr/>
          <p:nvPr/>
        </p:nvSpPr>
        <p:spPr>
          <a:xfrm>
            <a:off x="604214" y="3439886"/>
            <a:ext cx="411786" cy="907143"/>
          </a:xfrm>
          <a:custGeom>
            <a:avLst/>
            <a:gdLst>
              <a:gd name="connsiteX0" fmla="*/ 215843 w 411786"/>
              <a:gd name="connsiteY0" fmla="*/ 0 h 907143"/>
              <a:gd name="connsiteX1" fmla="*/ 5386 w 411786"/>
              <a:gd name="connsiteY1" fmla="*/ 464457 h 907143"/>
              <a:gd name="connsiteX2" fmla="*/ 411786 w 411786"/>
              <a:gd name="connsiteY2" fmla="*/ 907143 h 90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1786" h="907143">
                <a:moveTo>
                  <a:pt x="215843" y="0"/>
                </a:moveTo>
                <a:cubicBezTo>
                  <a:pt x="94286" y="156633"/>
                  <a:pt x="-27271" y="313267"/>
                  <a:pt x="5386" y="464457"/>
                </a:cubicBezTo>
                <a:cubicBezTo>
                  <a:pt x="38043" y="615647"/>
                  <a:pt x="224914" y="761395"/>
                  <a:pt x="411786" y="907143"/>
                </a:cubicBezTo>
              </a:path>
            </a:pathLst>
          </a:custGeom>
          <a:noFill/>
          <a:ln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ihandform: Form 36">
            <a:extLst>
              <a:ext uri="{FF2B5EF4-FFF2-40B4-BE49-F238E27FC236}">
                <a16:creationId xmlns:a16="http://schemas.microsoft.com/office/drawing/2014/main" id="{8B84DF96-35D5-83F4-91E9-8728A3AB24D4}"/>
              </a:ext>
            </a:extLst>
          </p:cNvPr>
          <p:cNvSpPr/>
          <p:nvPr/>
        </p:nvSpPr>
        <p:spPr>
          <a:xfrm>
            <a:off x="3461657" y="3236686"/>
            <a:ext cx="445412" cy="703943"/>
          </a:xfrm>
          <a:custGeom>
            <a:avLst/>
            <a:gdLst>
              <a:gd name="connsiteX0" fmla="*/ 0 w 445412"/>
              <a:gd name="connsiteY0" fmla="*/ 0 h 703943"/>
              <a:gd name="connsiteX1" fmla="*/ 399143 w 445412"/>
              <a:gd name="connsiteY1" fmla="*/ 159657 h 703943"/>
              <a:gd name="connsiteX2" fmla="*/ 420914 w 445412"/>
              <a:gd name="connsiteY2" fmla="*/ 703943 h 703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5412" h="703943">
                <a:moveTo>
                  <a:pt x="0" y="0"/>
                </a:moveTo>
                <a:cubicBezTo>
                  <a:pt x="164495" y="21166"/>
                  <a:pt x="328991" y="42333"/>
                  <a:pt x="399143" y="159657"/>
                </a:cubicBezTo>
                <a:cubicBezTo>
                  <a:pt x="469295" y="276981"/>
                  <a:pt x="445104" y="490462"/>
                  <a:pt x="420914" y="703943"/>
                </a:cubicBezTo>
              </a:path>
            </a:pathLst>
          </a:custGeom>
          <a:noFill/>
          <a:ln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ihandform: Form 37">
            <a:extLst>
              <a:ext uri="{FF2B5EF4-FFF2-40B4-BE49-F238E27FC236}">
                <a16:creationId xmlns:a16="http://schemas.microsoft.com/office/drawing/2014/main" id="{97450892-4FD8-9CFC-1844-7957B25D8C0E}"/>
              </a:ext>
            </a:extLst>
          </p:cNvPr>
          <p:cNvSpPr/>
          <p:nvPr/>
        </p:nvSpPr>
        <p:spPr>
          <a:xfrm>
            <a:off x="3657600" y="2097314"/>
            <a:ext cx="596432" cy="1792515"/>
          </a:xfrm>
          <a:custGeom>
            <a:avLst/>
            <a:gdLst>
              <a:gd name="connsiteX0" fmla="*/ 0 w 596432"/>
              <a:gd name="connsiteY0" fmla="*/ 0 h 1792515"/>
              <a:gd name="connsiteX1" fmla="*/ 515257 w 596432"/>
              <a:gd name="connsiteY1" fmla="*/ 544286 h 1792515"/>
              <a:gd name="connsiteX2" fmla="*/ 587829 w 596432"/>
              <a:gd name="connsiteY2" fmla="*/ 1792515 h 179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432" h="1792515">
                <a:moveTo>
                  <a:pt x="0" y="0"/>
                </a:moveTo>
                <a:cubicBezTo>
                  <a:pt x="208643" y="122767"/>
                  <a:pt x="417286" y="245534"/>
                  <a:pt x="515257" y="544286"/>
                </a:cubicBezTo>
                <a:cubicBezTo>
                  <a:pt x="613228" y="843038"/>
                  <a:pt x="600528" y="1317776"/>
                  <a:pt x="587829" y="1792515"/>
                </a:cubicBezTo>
              </a:path>
            </a:pathLst>
          </a:custGeom>
          <a:noFill/>
          <a:ln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550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47;p43">
            <a:extLst>
              <a:ext uri="{FF2B5EF4-FFF2-40B4-BE49-F238E27FC236}">
                <a16:creationId xmlns:a16="http://schemas.microsoft.com/office/drawing/2014/main" id="{75B3A24C-8B8D-7BA1-4FA1-33CD2D136342}"/>
              </a:ext>
            </a:extLst>
          </p:cNvPr>
          <p:cNvSpPr txBox="1">
            <a:spLocks/>
          </p:cNvSpPr>
          <p:nvPr/>
        </p:nvSpPr>
        <p:spPr>
          <a:xfrm>
            <a:off x="1137909" y="387600"/>
            <a:ext cx="727859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 sz="3000">
                <a:solidFill>
                  <a:schemeClr val="lt1"/>
                </a:solidFill>
                <a:latin typeface="IBM Plex Sans SemiBold" panose="020B0703050203000203" pitchFamily="34" charset="0"/>
              </a:rPr>
              <a:t>CONTEXT</a:t>
            </a:r>
            <a:endParaRPr lang="de-DE" sz="3000">
              <a:latin typeface="IBM Plex Sans SemiBold" panose="020B0703050203000203" pitchFamily="34" charset="0"/>
            </a:endParaRPr>
          </a:p>
        </p:txBody>
      </p:sp>
      <p:sp>
        <p:nvSpPr>
          <p:cNvPr id="7" name="Google Shape;947;p43">
            <a:extLst>
              <a:ext uri="{FF2B5EF4-FFF2-40B4-BE49-F238E27FC236}">
                <a16:creationId xmlns:a16="http://schemas.microsoft.com/office/drawing/2014/main" id="{370CD300-3E64-BE60-EEC6-3D0B3F52884D}"/>
              </a:ext>
            </a:extLst>
          </p:cNvPr>
          <p:cNvSpPr txBox="1">
            <a:spLocks/>
          </p:cNvSpPr>
          <p:nvPr/>
        </p:nvSpPr>
        <p:spPr>
          <a:xfrm>
            <a:off x="719773" y="387600"/>
            <a:ext cx="58627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IBM Plex Sans"/>
              <a:buNone/>
              <a:defRPr sz="3000" b="0" i="0" u="none" strike="noStrike" cap="none">
                <a:solidFill>
                  <a:schemeClr val="accent4"/>
                </a:solidFill>
                <a:latin typeface="IBM Plex Sans SemiBold"/>
                <a:ea typeface="IBM Plex Sans SemiBold"/>
                <a:cs typeface="IBM Plex Sans SemiBold"/>
                <a:sym typeface="IBM Plex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e-DE">
                <a:solidFill>
                  <a:schemeClr val="lt1"/>
                </a:solidFill>
              </a:rPr>
              <a:t>1.</a:t>
            </a:r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A93ECD9-B5F2-6015-9A47-DE4FA30DF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18" y="1295622"/>
            <a:ext cx="4033284" cy="226872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F3670D8-E72B-A967-9131-6E3E00DA8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770" y="441420"/>
            <a:ext cx="1092862" cy="137308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85C8F9C-22BC-25E4-DDE8-603152D66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1354" y="1295622"/>
            <a:ext cx="3899367" cy="2268721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281B1625-1F4B-5903-CAC7-B5E0A0037633}"/>
              </a:ext>
            </a:extLst>
          </p:cNvPr>
          <p:cNvSpPr txBox="1"/>
          <p:nvPr/>
        </p:nvSpPr>
        <p:spPr>
          <a:xfrm>
            <a:off x="294167" y="3629246"/>
            <a:ext cx="4153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i="0" u="none" strike="noStrike" baseline="0">
                <a:solidFill>
                  <a:schemeClr val="bg1"/>
                </a:solidFill>
                <a:latin typeface="Didact Gothic" panose="00000500000000000000" pitchFamily="2" charset="0"/>
              </a:rPr>
              <a:t>Commission Recommendation (EU) 2018/334 of 1 March 2018 on measures to effectively tackle illegal content online </a:t>
            </a:r>
            <a:endParaRPr lang="en-GB">
              <a:solidFill>
                <a:schemeClr val="bg1"/>
              </a:solidFill>
              <a:latin typeface="Didact Gothic" panose="00000500000000000000" pitchFamily="2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C960862-4CF4-195B-66CD-46F8E68B8CDE}"/>
              </a:ext>
            </a:extLst>
          </p:cNvPr>
          <p:cNvSpPr txBox="1"/>
          <p:nvPr/>
        </p:nvSpPr>
        <p:spPr>
          <a:xfrm>
            <a:off x="4874144" y="3629246"/>
            <a:ext cx="4153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i="0" u="none" strike="noStrike" baseline="0">
                <a:solidFill>
                  <a:schemeClr val="bg1"/>
                </a:solidFill>
                <a:latin typeface="Didact Gothic" panose="00000500000000000000" pitchFamily="2" charset="0"/>
              </a:rPr>
              <a:t>Regulation (EU) 2022/2065 […] of 19 October 2022 on a Single Market For Digital Services and amending Directive 2000/31/EC</a:t>
            </a:r>
            <a:endParaRPr lang="en-GB">
              <a:solidFill>
                <a:schemeClr val="bg1"/>
              </a:solidFill>
              <a:latin typeface="Didact Gothic" panose="00000500000000000000" pitchFamily="2" charset="0"/>
            </a:endParaRPr>
          </a:p>
        </p:txBody>
      </p:sp>
      <p:pic>
        <p:nvPicPr>
          <p:cNvPr id="22" name="Bild 4">
            <a:extLst>
              <a:ext uri="{FF2B5EF4-FFF2-40B4-BE49-F238E27FC236}">
                <a16:creationId xmlns:a16="http://schemas.microsoft.com/office/drawing/2014/main" id="{0796BA27-4D80-BB13-04FD-93CBB16AFB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6" t="26863" r="466"/>
          <a:stretch/>
        </p:blipFill>
        <p:spPr>
          <a:xfrm>
            <a:off x="6931725" y="606238"/>
            <a:ext cx="1902910" cy="1053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41"/>
          <p:cNvSpPr txBox="1">
            <a:spLocks noGrp="1"/>
          </p:cNvSpPr>
          <p:nvPr>
            <p:ph type="subTitle" idx="1"/>
          </p:nvPr>
        </p:nvSpPr>
        <p:spPr>
          <a:xfrm>
            <a:off x="2000263" y="2486950"/>
            <a:ext cx="5577300" cy="33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There are quite a few</a:t>
            </a:r>
            <a:endParaRPr/>
          </a:p>
        </p:txBody>
      </p:sp>
      <p:sp>
        <p:nvSpPr>
          <p:cNvPr id="925" name="Google Shape;925;p41"/>
          <p:cNvSpPr txBox="1">
            <a:spLocks noGrp="1"/>
          </p:cNvSpPr>
          <p:nvPr>
            <p:ph type="title"/>
          </p:nvPr>
        </p:nvSpPr>
        <p:spPr>
          <a:xfrm>
            <a:off x="1998113" y="1862400"/>
            <a:ext cx="5577300" cy="62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PROBLEMS</a:t>
            </a:r>
            <a:endParaRPr/>
          </a:p>
        </p:txBody>
      </p:sp>
      <p:cxnSp>
        <p:nvCxnSpPr>
          <p:cNvPr id="926" name="Google Shape;926;p41"/>
          <p:cNvCxnSpPr/>
          <p:nvPr/>
        </p:nvCxnSpPr>
        <p:spPr>
          <a:xfrm>
            <a:off x="1874191" y="1851107"/>
            <a:ext cx="0" cy="96870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7" name="Google Shape;927;p41"/>
          <p:cNvSpPr txBox="1">
            <a:spLocks noGrp="1"/>
          </p:cNvSpPr>
          <p:nvPr>
            <p:ph type="title" idx="2"/>
          </p:nvPr>
        </p:nvSpPr>
        <p:spPr>
          <a:xfrm>
            <a:off x="956838" y="1871650"/>
            <a:ext cx="917400" cy="96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/>
              <a:t>2</a:t>
            </a:r>
            <a:endParaRPr/>
          </a:p>
        </p:txBody>
      </p:sp>
      <p:grpSp>
        <p:nvGrpSpPr>
          <p:cNvPr id="928" name="Google Shape;928;p41"/>
          <p:cNvGrpSpPr/>
          <p:nvPr/>
        </p:nvGrpSpPr>
        <p:grpSpPr>
          <a:xfrm flipH="1">
            <a:off x="2044943" y="3417022"/>
            <a:ext cx="1221600" cy="385800"/>
            <a:chOff x="2602975" y="1166475"/>
            <a:chExt cx="1221600" cy="385800"/>
          </a:xfrm>
        </p:grpSpPr>
        <p:sp>
          <p:nvSpPr>
            <p:cNvPr id="929" name="Google Shape;929;p41"/>
            <p:cNvSpPr/>
            <p:nvPr/>
          </p:nvSpPr>
          <p:spPr>
            <a:xfrm>
              <a:off x="26029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1"/>
            <p:cNvSpPr/>
            <p:nvPr/>
          </p:nvSpPr>
          <p:spPr>
            <a:xfrm>
              <a:off x="30208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1"/>
            <p:cNvSpPr/>
            <p:nvPr/>
          </p:nvSpPr>
          <p:spPr>
            <a:xfrm>
              <a:off x="3438775" y="1166475"/>
              <a:ext cx="385800" cy="385800"/>
            </a:xfrm>
            <a:prstGeom prst="mathMultiply">
              <a:avLst>
                <a:gd name="adj1" fmla="val 2352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7006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ormal Doodles Project Proposal by Slidesgo">
  <a:themeElements>
    <a:clrScheme name="Simple Light">
      <a:dk1>
        <a:srgbClr val="05192A"/>
      </a:dk1>
      <a:lt1>
        <a:srgbClr val="FFFFFF"/>
      </a:lt1>
      <a:dk2>
        <a:srgbClr val="595959"/>
      </a:dk2>
      <a:lt2>
        <a:srgbClr val="EEEEEE"/>
      </a:lt2>
      <a:accent1>
        <a:srgbClr val="709FB0"/>
      </a:accent1>
      <a:accent2>
        <a:srgbClr val="180D64"/>
      </a:accent2>
      <a:accent3>
        <a:srgbClr val="7868E6"/>
      </a:accent3>
      <a:accent4>
        <a:srgbClr val="FAF139"/>
      </a:accent4>
      <a:accent5>
        <a:srgbClr val="A4C2F4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602</Words>
  <Application>Microsoft Office PowerPoint</Application>
  <PresentationFormat>Bildschirmpräsentation (16:9)</PresentationFormat>
  <Paragraphs>151</Paragraphs>
  <Slides>22</Slides>
  <Notes>22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0" baseType="lpstr">
      <vt:lpstr>IBM Plex Sans SemiBold</vt:lpstr>
      <vt:lpstr>Arial</vt:lpstr>
      <vt:lpstr>Didact Gothic</vt:lpstr>
      <vt:lpstr>Wingdings</vt:lpstr>
      <vt:lpstr>IBM Plex Sans</vt:lpstr>
      <vt:lpstr>Montserrat</vt:lpstr>
      <vt:lpstr>Aharoni</vt:lpstr>
      <vt:lpstr>Formal Doodles Project Proposal by Slidesgo</vt:lpstr>
      <vt:lpstr>Online Illegal Content DIGITAL SERVICE ACT</vt:lpstr>
      <vt:lpstr>TABLE OF CONTENTS</vt:lpstr>
      <vt:lpstr>CONTEXT</vt:lpstr>
      <vt:lpstr>CONTEXT</vt:lpstr>
      <vt:lpstr>CONTEXT</vt:lpstr>
      <vt:lpstr>CONTEXT</vt:lpstr>
      <vt:lpstr>CONTEXT</vt:lpstr>
      <vt:lpstr>PowerPoint-Präsentation</vt:lpstr>
      <vt:lpstr>PROBLEMS</vt:lpstr>
      <vt:lpstr>PowerPoint-Präsentation</vt:lpstr>
      <vt:lpstr>PowerPoint-Präsentation</vt:lpstr>
      <vt:lpstr>SOLUTION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PROCESS &amp; ITS NATURE</vt:lpstr>
      <vt:lpstr>PowerPoint-Präsentation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FORMAL DOODLES  PROJECT PROPOSAL</dc:title>
  <dc:creator>Stephan Andre</dc:creator>
  <cp:lastModifiedBy>Stephan Andre</cp:lastModifiedBy>
  <cp:revision>1</cp:revision>
  <dcterms:modified xsi:type="dcterms:W3CDTF">2023-03-22T15:13:47Z</dcterms:modified>
</cp:coreProperties>
</file>